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5" r:id="rId1"/>
  </p:sldMasterIdLst>
  <p:notesMasterIdLst>
    <p:notesMasterId r:id="rId25"/>
  </p:notesMasterIdLst>
  <p:sldIdLst>
    <p:sldId id="256" r:id="rId2"/>
    <p:sldId id="343" r:id="rId3"/>
    <p:sldId id="401" r:id="rId4"/>
    <p:sldId id="261" r:id="rId5"/>
    <p:sldId id="262" r:id="rId6"/>
    <p:sldId id="402" r:id="rId7"/>
    <p:sldId id="263" r:id="rId8"/>
    <p:sldId id="403" r:id="rId9"/>
    <p:sldId id="406" r:id="rId10"/>
    <p:sldId id="264" r:id="rId11"/>
    <p:sldId id="404" r:id="rId12"/>
    <p:sldId id="405" r:id="rId13"/>
    <p:sldId id="407" r:id="rId14"/>
    <p:sldId id="410" r:id="rId15"/>
    <p:sldId id="411" r:id="rId16"/>
    <p:sldId id="408" r:id="rId17"/>
    <p:sldId id="413" r:id="rId18"/>
    <p:sldId id="414" r:id="rId19"/>
    <p:sldId id="415" r:id="rId20"/>
    <p:sldId id="416" r:id="rId21"/>
    <p:sldId id="409" r:id="rId22"/>
    <p:sldId id="417" r:id="rId23"/>
    <p:sldId id="41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312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ata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ata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ata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ata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diagrams/_rels/drawing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iagrams/_rels/drawing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diagrams/_rels/drawing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A0B1FF-E276-495F-BDE2-CC7A8E9B838C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F62478-ABFF-4F32-9894-34D9A0996413}">
      <dgm:prSet phldrT="[Text]"/>
      <dgm:spPr/>
      <dgm:t>
        <a:bodyPr/>
        <a:lstStyle/>
        <a:p>
          <a:r>
            <a:rPr lang="en-US" dirty="0" smtClean="0"/>
            <a:t>How to</a:t>
          </a:r>
          <a:endParaRPr lang="en-US" dirty="0"/>
        </a:p>
      </dgm:t>
    </dgm:pt>
    <dgm:pt modelId="{29F5C03D-704B-49B0-B04C-E94613C3B537}" type="parTrans" cxnId="{30D7B3CD-C58A-439D-B978-6CDFC540188D}">
      <dgm:prSet/>
      <dgm:spPr/>
      <dgm:t>
        <a:bodyPr/>
        <a:lstStyle/>
        <a:p>
          <a:endParaRPr lang="en-US"/>
        </a:p>
      </dgm:t>
    </dgm:pt>
    <dgm:pt modelId="{7DED6C3F-A19C-4F92-8BC6-6D0DC98163C8}" type="sibTrans" cxnId="{30D7B3CD-C58A-439D-B978-6CDFC540188D}">
      <dgm:prSet/>
      <dgm:spPr/>
      <dgm:t>
        <a:bodyPr/>
        <a:lstStyle/>
        <a:p>
          <a:endParaRPr lang="en-US"/>
        </a:p>
      </dgm:t>
    </dgm:pt>
    <dgm:pt modelId="{9E39C2FE-C3A7-4F00-BA77-E94CC0F1155E}">
      <dgm:prSet phldrT="[Text]"/>
      <dgm:spPr/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3AC086DF-E2A1-4BD7-83E1-A5193D8B7E5F}" type="parTrans" cxnId="{4A739DAC-03B7-48C3-A898-BABFC10E4FDB}">
      <dgm:prSet/>
      <dgm:spPr/>
      <dgm:t>
        <a:bodyPr/>
        <a:lstStyle/>
        <a:p>
          <a:endParaRPr lang="en-US"/>
        </a:p>
      </dgm:t>
    </dgm:pt>
    <dgm:pt modelId="{9EDCC3DC-8747-4D2F-A9EA-E1E9CD4177FC}" type="sibTrans" cxnId="{4A739DAC-03B7-48C3-A898-BABFC10E4FDB}">
      <dgm:prSet/>
      <dgm:spPr/>
      <dgm:t>
        <a:bodyPr/>
        <a:lstStyle/>
        <a:p>
          <a:endParaRPr lang="en-US"/>
        </a:p>
      </dgm:t>
    </dgm:pt>
    <dgm:pt modelId="{E9E30D41-59F7-49D7-8598-25C132F55B81}">
      <dgm:prSet phldrT="[Text]"/>
      <dgm:spPr/>
      <dgm:t>
        <a:bodyPr/>
        <a:lstStyle/>
        <a:p>
          <a:r>
            <a:rPr lang="en-US" dirty="0" smtClean="0"/>
            <a:t>Write</a:t>
          </a:r>
          <a:endParaRPr lang="en-US" dirty="0"/>
        </a:p>
      </dgm:t>
    </dgm:pt>
    <dgm:pt modelId="{BA898DD8-C546-4B71-BAA4-710F4178177A}" type="parTrans" cxnId="{44726319-29AA-494A-ADF7-58FC3D8BB72C}">
      <dgm:prSet/>
      <dgm:spPr/>
      <dgm:t>
        <a:bodyPr/>
        <a:lstStyle/>
        <a:p>
          <a:endParaRPr lang="en-US"/>
        </a:p>
      </dgm:t>
    </dgm:pt>
    <dgm:pt modelId="{BDC2F868-BE52-4381-A85C-1FAE1B101005}" type="sibTrans" cxnId="{44726319-29AA-494A-ADF7-58FC3D8BB72C}">
      <dgm:prSet/>
      <dgm:spPr/>
      <dgm:t>
        <a:bodyPr/>
        <a:lstStyle/>
        <a:p>
          <a:endParaRPr lang="en-US"/>
        </a:p>
      </dgm:t>
    </dgm:pt>
    <dgm:pt modelId="{8A46E7AD-789A-4673-930D-2959812AEE29}">
      <dgm:prSet phldrT="[Text]"/>
      <dgm:spPr/>
      <dgm:t>
        <a:bodyPr/>
        <a:lstStyle/>
        <a:p>
          <a:r>
            <a:rPr lang="en-US" dirty="0" smtClean="0"/>
            <a:t>Present</a:t>
          </a:r>
          <a:endParaRPr lang="en-US" dirty="0"/>
        </a:p>
      </dgm:t>
    </dgm:pt>
    <dgm:pt modelId="{1FAE93AC-D305-4C7B-A39D-A7D0D148BF34}" type="parTrans" cxnId="{EF2BF0C6-F8D4-4935-B0D0-F2A5B4E550F8}">
      <dgm:prSet/>
      <dgm:spPr/>
      <dgm:t>
        <a:bodyPr/>
        <a:lstStyle/>
        <a:p>
          <a:endParaRPr lang="en-US"/>
        </a:p>
      </dgm:t>
    </dgm:pt>
    <dgm:pt modelId="{91733936-B8C8-4138-B94E-05EC151BB5B6}" type="sibTrans" cxnId="{EF2BF0C6-F8D4-4935-B0D0-F2A5B4E550F8}">
      <dgm:prSet/>
      <dgm:spPr/>
      <dgm:t>
        <a:bodyPr/>
        <a:lstStyle/>
        <a:p>
          <a:endParaRPr lang="en-US"/>
        </a:p>
      </dgm:t>
    </dgm:pt>
    <dgm:pt modelId="{CEC5227D-FAC9-49D7-91ED-05059FBD050B}">
      <dgm:prSet phldrT="[Text]"/>
      <dgm:spPr/>
      <dgm:t>
        <a:bodyPr/>
        <a:lstStyle/>
        <a:p>
          <a:r>
            <a:rPr lang="en-US" dirty="0" smtClean="0"/>
            <a:t>Review</a:t>
          </a:r>
          <a:endParaRPr lang="en-US" dirty="0"/>
        </a:p>
      </dgm:t>
    </dgm:pt>
    <dgm:pt modelId="{B052E2F3-162F-4F6E-BC3E-BBB640E91FF9}" type="sibTrans" cxnId="{CA4C3AC9-EFE0-4A20-80D0-39776F6CC81A}">
      <dgm:prSet/>
      <dgm:spPr/>
      <dgm:t>
        <a:bodyPr/>
        <a:lstStyle/>
        <a:p>
          <a:endParaRPr lang="en-US"/>
        </a:p>
      </dgm:t>
    </dgm:pt>
    <dgm:pt modelId="{E3261705-5078-46C3-82B9-EEC45A9AF55C}" type="parTrans" cxnId="{CA4C3AC9-EFE0-4A20-80D0-39776F6CC81A}">
      <dgm:prSet/>
      <dgm:spPr/>
      <dgm:t>
        <a:bodyPr/>
        <a:lstStyle/>
        <a:p>
          <a:endParaRPr lang="en-US"/>
        </a:p>
      </dgm:t>
    </dgm:pt>
    <dgm:pt modelId="{2B3AFD24-5C36-4072-ABDF-5C4C3205C201}">
      <dgm:prSet phldrT="[Text]"/>
      <dgm:spPr/>
      <dgm:t>
        <a:bodyPr/>
        <a:lstStyle/>
        <a:p>
          <a:r>
            <a:rPr lang="en-US" dirty="0" smtClean="0"/>
            <a:t>Summarize </a:t>
          </a:r>
          <a:endParaRPr lang="en-US" dirty="0"/>
        </a:p>
      </dgm:t>
    </dgm:pt>
    <dgm:pt modelId="{F92318AB-A966-4381-A6E3-960A08142D4B}" type="sibTrans" cxnId="{D52FB058-457C-4C1A-A528-16001CBF86B7}">
      <dgm:prSet/>
      <dgm:spPr/>
      <dgm:t>
        <a:bodyPr/>
        <a:lstStyle/>
        <a:p>
          <a:endParaRPr lang="en-US"/>
        </a:p>
      </dgm:t>
    </dgm:pt>
    <dgm:pt modelId="{991D2D79-6BAE-4EE3-B698-BA916B174E94}" type="parTrans" cxnId="{D52FB058-457C-4C1A-A528-16001CBF86B7}">
      <dgm:prSet/>
      <dgm:spPr/>
      <dgm:t>
        <a:bodyPr/>
        <a:lstStyle/>
        <a:p>
          <a:endParaRPr lang="en-US"/>
        </a:p>
      </dgm:t>
    </dgm:pt>
    <dgm:pt modelId="{C2C2A235-77CA-41FA-88C5-03DE580D57C5}" type="pres">
      <dgm:prSet presAssocID="{B1A0B1FF-E276-495F-BDE2-CC7A8E9B838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945EC3-F254-4CDA-B93E-BCB4019DA1E2}" type="pres">
      <dgm:prSet presAssocID="{E3F62478-ABFF-4F32-9894-34D9A0996413}" presName="centerShape" presStyleLbl="node0" presStyleIdx="0" presStyleCnt="1"/>
      <dgm:spPr/>
      <dgm:t>
        <a:bodyPr/>
        <a:lstStyle/>
        <a:p>
          <a:endParaRPr lang="en-US"/>
        </a:p>
      </dgm:t>
    </dgm:pt>
    <dgm:pt modelId="{70069E15-6712-4347-BBC7-3EFF0393DAFD}" type="pres">
      <dgm:prSet presAssocID="{9E39C2FE-C3A7-4F00-BA77-E94CC0F1155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2EB48-D4EC-4F79-858E-B8ED86A41A76}" type="pres">
      <dgm:prSet presAssocID="{9E39C2FE-C3A7-4F00-BA77-E94CC0F1155E}" presName="dummy" presStyleCnt="0"/>
      <dgm:spPr/>
      <dgm:t>
        <a:bodyPr/>
        <a:lstStyle/>
        <a:p>
          <a:endParaRPr lang="en-US"/>
        </a:p>
      </dgm:t>
    </dgm:pt>
    <dgm:pt modelId="{68680BEC-990F-47C5-93EA-24EF5A6022BB}" type="pres">
      <dgm:prSet presAssocID="{9EDCC3DC-8747-4D2F-A9EA-E1E9CD4177FC}" presName="sibTrans" presStyleLbl="sibTrans2D1" presStyleIdx="0" presStyleCnt="5" custLinFactNeighborX="336"/>
      <dgm:spPr/>
      <dgm:t>
        <a:bodyPr/>
        <a:lstStyle/>
        <a:p>
          <a:endParaRPr lang="en-US"/>
        </a:p>
      </dgm:t>
    </dgm:pt>
    <dgm:pt modelId="{DBE9A405-ECD5-4CDC-89B7-A86336780B09}" type="pres">
      <dgm:prSet presAssocID="{2B3AFD24-5C36-4072-ABDF-5C4C3205C20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4F0E3-B7C1-4295-A790-B294A99EE87D}" type="pres">
      <dgm:prSet presAssocID="{2B3AFD24-5C36-4072-ABDF-5C4C3205C201}" presName="dummy" presStyleCnt="0"/>
      <dgm:spPr/>
      <dgm:t>
        <a:bodyPr/>
        <a:lstStyle/>
        <a:p>
          <a:endParaRPr lang="en-US"/>
        </a:p>
      </dgm:t>
    </dgm:pt>
    <dgm:pt modelId="{2F3DC1F5-CD37-45CD-A216-D258A5F83C37}" type="pres">
      <dgm:prSet presAssocID="{F92318AB-A966-4381-A6E3-960A08142D4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0AFFC59-0264-4E32-859E-50D42C412501}" type="pres">
      <dgm:prSet presAssocID="{CEC5227D-FAC9-49D7-91ED-05059FBD050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CE8C2-6F05-4CE5-8084-50F4A04F0792}" type="pres">
      <dgm:prSet presAssocID="{CEC5227D-FAC9-49D7-91ED-05059FBD050B}" presName="dummy" presStyleCnt="0"/>
      <dgm:spPr/>
      <dgm:t>
        <a:bodyPr/>
        <a:lstStyle/>
        <a:p>
          <a:endParaRPr lang="en-US"/>
        </a:p>
      </dgm:t>
    </dgm:pt>
    <dgm:pt modelId="{ADC8EC4F-3792-45B0-8BBD-98DBD6DF348C}" type="pres">
      <dgm:prSet presAssocID="{B052E2F3-162F-4F6E-BC3E-BBB640E91FF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407D47D-AFCA-472E-B981-EDD42AB1DC72}" type="pres">
      <dgm:prSet presAssocID="{E9E30D41-59F7-49D7-8598-25C132F55B8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20D6C-8F15-42A9-B602-3BADE05E82D5}" type="pres">
      <dgm:prSet presAssocID="{E9E30D41-59F7-49D7-8598-25C132F55B81}" presName="dummy" presStyleCnt="0"/>
      <dgm:spPr/>
      <dgm:t>
        <a:bodyPr/>
        <a:lstStyle/>
        <a:p>
          <a:endParaRPr lang="en-US"/>
        </a:p>
      </dgm:t>
    </dgm:pt>
    <dgm:pt modelId="{15F8A0B5-A885-4F4C-92FD-826DDADA820E}" type="pres">
      <dgm:prSet presAssocID="{BDC2F868-BE52-4381-A85C-1FAE1B10100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7AB6786-5199-4B18-B1D9-40699D3C1D0B}" type="pres">
      <dgm:prSet presAssocID="{8A46E7AD-789A-4673-930D-2959812AEE2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D5177-8660-43F2-9E3B-2D70C205EB1E}" type="pres">
      <dgm:prSet presAssocID="{8A46E7AD-789A-4673-930D-2959812AEE29}" presName="dummy" presStyleCnt="0"/>
      <dgm:spPr/>
      <dgm:t>
        <a:bodyPr/>
        <a:lstStyle/>
        <a:p>
          <a:endParaRPr lang="en-US"/>
        </a:p>
      </dgm:t>
    </dgm:pt>
    <dgm:pt modelId="{F10CED79-A692-438B-841A-7E293D36B8AB}" type="pres">
      <dgm:prSet presAssocID="{91733936-B8C8-4138-B94E-05EC151BB5B6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79CCB16-9527-484D-A098-4CC82DEE6E28}" type="presOf" srcId="{E9E30D41-59F7-49D7-8598-25C132F55B81}" destId="{B407D47D-AFCA-472E-B981-EDD42AB1DC72}" srcOrd="0" destOrd="0" presId="urn:microsoft.com/office/officeart/2005/8/layout/radial6"/>
    <dgm:cxn modelId="{BB698BAD-FA95-4FCB-B72E-76A4D4DB5674}" type="presOf" srcId="{E3F62478-ABFF-4F32-9894-34D9A0996413}" destId="{C7945EC3-F254-4CDA-B93E-BCB4019DA1E2}" srcOrd="0" destOrd="0" presId="urn:microsoft.com/office/officeart/2005/8/layout/radial6"/>
    <dgm:cxn modelId="{83D8FE9B-5305-4CD4-8F56-60265FF50BC9}" type="presOf" srcId="{9EDCC3DC-8747-4D2F-A9EA-E1E9CD4177FC}" destId="{68680BEC-990F-47C5-93EA-24EF5A6022BB}" srcOrd="0" destOrd="0" presId="urn:microsoft.com/office/officeart/2005/8/layout/radial6"/>
    <dgm:cxn modelId="{95A8684A-6EB2-46E6-9CE2-9284BBC4BB50}" type="presOf" srcId="{B1A0B1FF-E276-495F-BDE2-CC7A8E9B838C}" destId="{C2C2A235-77CA-41FA-88C5-03DE580D57C5}" srcOrd="0" destOrd="0" presId="urn:microsoft.com/office/officeart/2005/8/layout/radial6"/>
    <dgm:cxn modelId="{577A6F79-519A-4966-852C-5E86417EBEEF}" type="presOf" srcId="{F92318AB-A966-4381-A6E3-960A08142D4B}" destId="{2F3DC1F5-CD37-45CD-A216-D258A5F83C37}" srcOrd="0" destOrd="0" presId="urn:microsoft.com/office/officeart/2005/8/layout/radial6"/>
    <dgm:cxn modelId="{AD155E59-176C-4002-956C-F0CB4CFC12B1}" type="presOf" srcId="{91733936-B8C8-4138-B94E-05EC151BB5B6}" destId="{F10CED79-A692-438B-841A-7E293D36B8AB}" srcOrd="0" destOrd="0" presId="urn:microsoft.com/office/officeart/2005/8/layout/radial6"/>
    <dgm:cxn modelId="{4631339A-CA81-4417-BBED-77B6F23E0BF8}" type="presOf" srcId="{8A46E7AD-789A-4673-930D-2959812AEE29}" destId="{17AB6786-5199-4B18-B1D9-40699D3C1D0B}" srcOrd="0" destOrd="0" presId="urn:microsoft.com/office/officeart/2005/8/layout/radial6"/>
    <dgm:cxn modelId="{AEC830DA-2EE9-4BA0-9959-AB249CCC3FBB}" type="presOf" srcId="{9E39C2FE-C3A7-4F00-BA77-E94CC0F1155E}" destId="{70069E15-6712-4347-BBC7-3EFF0393DAFD}" srcOrd="0" destOrd="0" presId="urn:microsoft.com/office/officeart/2005/8/layout/radial6"/>
    <dgm:cxn modelId="{EF2BF0C6-F8D4-4935-B0D0-F2A5B4E550F8}" srcId="{E3F62478-ABFF-4F32-9894-34D9A0996413}" destId="{8A46E7AD-789A-4673-930D-2959812AEE29}" srcOrd="4" destOrd="0" parTransId="{1FAE93AC-D305-4C7B-A39D-A7D0D148BF34}" sibTransId="{91733936-B8C8-4138-B94E-05EC151BB5B6}"/>
    <dgm:cxn modelId="{4A739DAC-03B7-48C3-A898-BABFC10E4FDB}" srcId="{E3F62478-ABFF-4F32-9894-34D9A0996413}" destId="{9E39C2FE-C3A7-4F00-BA77-E94CC0F1155E}" srcOrd="0" destOrd="0" parTransId="{3AC086DF-E2A1-4BD7-83E1-A5193D8B7E5F}" sibTransId="{9EDCC3DC-8747-4D2F-A9EA-E1E9CD4177FC}"/>
    <dgm:cxn modelId="{BC8BF1CF-F599-454E-AF67-22C9D4429FBC}" type="presOf" srcId="{2B3AFD24-5C36-4072-ABDF-5C4C3205C201}" destId="{DBE9A405-ECD5-4CDC-89B7-A86336780B09}" srcOrd="0" destOrd="0" presId="urn:microsoft.com/office/officeart/2005/8/layout/radial6"/>
    <dgm:cxn modelId="{44726319-29AA-494A-ADF7-58FC3D8BB72C}" srcId="{E3F62478-ABFF-4F32-9894-34D9A0996413}" destId="{E9E30D41-59F7-49D7-8598-25C132F55B81}" srcOrd="3" destOrd="0" parTransId="{BA898DD8-C546-4B71-BAA4-710F4178177A}" sibTransId="{BDC2F868-BE52-4381-A85C-1FAE1B101005}"/>
    <dgm:cxn modelId="{D4D5C6C6-C401-4412-9A07-2D6E46A17EA6}" type="presOf" srcId="{B052E2F3-162F-4F6E-BC3E-BBB640E91FF9}" destId="{ADC8EC4F-3792-45B0-8BBD-98DBD6DF348C}" srcOrd="0" destOrd="0" presId="urn:microsoft.com/office/officeart/2005/8/layout/radial6"/>
    <dgm:cxn modelId="{CA4C3AC9-EFE0-4A20-80D0-39776F6CC81A}" srcId="{E3F62478-ABFF-4F32-9894-34D9A0996413}" destId="{CEC5227D-FAC9-49D7-91ED-05059FBD050B}" srcOrd="2" destOrd="0" parTransId="{E3261705-5078-46C3-82B9-EEC45A9AF55C}" sibTransId="{B052E2F3-162F-4F6E-BC3E-BBB640E91FF9}"/>
    <dgm:cxn modelId="{B895AE4D-CE1E-42BC-A305-F835B0018269}" type="presOf" srcId="{BDC2F868-BE52-4381-A85C-1FAE1B101005}" destId="{15F8A0B5-A885-4F4C-92FD-826DDADA820E}" srcOrd="0" destOrd="0" presId="urn:microsoft.com/office/officeart/2005/8/layout/radial6"/>
    <dgm:cxn modelId="{429BE44C-154C-4A4C-9970-5E56F5A36880}" type="presOf" srcId="{CEC5227D-FAC9-49D7-91ED-05059FBD050B}" destId="{D0AFFC59-0264-4E32-859E-50D42C412501}" srcOrd="0" destOrd="0" presId="urn:microsoft.com/office/officeart/2005/8/layout/radial6"/>
    <dgm:cxn modelId="{30D7B3CD-C58A-439D-B978-6CDFC540188D}" srcId="{B1A0B1FF-E276-495F-BDE2-CC7A8E9B838C}" destId="{E3F62478-ABFF-4F32-9894-34D9A0996413}" srcOrd="0" destOrd="0" parTransId="{29F5C03D-704B-49B0-B04C-E94613C3B537}" sibTransId="{7DED6C3F-A19C-4F92-8BC6-6D0DC98163C8}"/>
    <dgm:cxn modelId="{D52FB058-457C-4C1A-A528-16001CBF86B7}" srcId="{E3F62478-ABFF-4F32-9894-34D9A0996413}" destId="{2B3AFD24-5C36-4072-ABDF-5C4C3205C201}" srcOrd="1" destOrd="0" parTransId="{991D2D79-6BAE-4EE3-B698-BA916B174E94}" sibTransId="{F92318AB-A966-4381-A6E3-960A08142D4B}"/>
    <dgm:cxn modelId="{5CADDDF2-ACFE-4EAC-8D5E-057063E69DD3}" type="presParOf" srcId="{C2C2A235-77CA-41FA-88C5-03DE580D57C5}" destId="{C7945EC3-F254-4CDA-B93E-BCB4019DA1E2}" srcOrd="0" destOrd="0" presId="urn:microsoft.com/office/officeart/2005/8/layout/radial6"/>
    <dgm:cxn modelId="{8EDC6601-C782-4002-94ED-478DA6661C7E}" type="presParOf" srcId="{C2C2A235-77CA-41FA-88C5-03DE580D57C5}" destId="{70069E15-6712-4347-BBC7-3EFF0393DAFD}" srcOrd="1" destOrd="0" presId="urn:microsoft.com/office/officeart/2005/8/layout/radial6"/>
    <dgm:cxn modelId="{8A69D67B-736E-4246-99A3-DDC93778D09E}" type="presParOf" srcId="{C2C2A235-77CA-41FA-88C5-03DE580D57C5}" destId="{4DF2EB48-D4EC-4F79-858E-B8ED86A41A76}" srcOrd="2" destOrd="0" presId="urn:microsoft.com/office/officeart/2005/8/layout/radial6"/>
    <dgm:cxn modelId="{70E3E4D9-D417-464C-8DDD-3915A77F7275}" type="presParOf" srcId="{C2C2A235-77CA-41FA-88C5-03DE580D57C5}" destId="{68680BEC-990F-47C5-93EA-24EF5A6022BB}" srcOrd="3" destOrd="0" presId="urn:microsoft.com/office/officeart/2005/8/layout/radial6"/>
    <dgm:cxn modelId="{392C6FEC-3E6E-413C-9C55-115C129C0994}" type="presParOf" srcId="{C2C2A235-77CA-41FA-88C5-03DE580D57C5}" destId="{DBE9A405-ECD5-4CDC-89B7-A86336780B09}" srcOrd="4" destOrd="0" presId="urn:microsoft.com/office/officeart/2005/8/layout/radial6"/>
    <dgm:cxn modelId="{D0EAF459-56C3-4C39-BDF5-F3CEF51FE23F}" type="presParOf" srcId="{C2C2A235-77CA-41FA-88C5-03DE580D57C5}" destId="{FE94F0E3-B7C1-4295-A790-B294A99EE87D}" srcOrd="5" destOrd="0" presId="urn:microsoft.com/office/officeart/2005/8/layout/radial6"/>
    <dgm:cxn modelId="{6E0F2577-5E16-46DE-8E95-5E60EB60EE44}" type="presParOf" srcId="{C2C2A235-77CA-41FA-88C5-03DE580D57C5}" destId="{2F3DC1F5-CD37-45CD-A216-D258A5F83C37}" srcOrd="6" destOrd="0" presId="urn:microsoft.com/office/officeart/2005/8/layout/radial6"/>
    <dgm:cxn modelId="{30171577-FCA8-4523-A48C-B70024D344E6}" type="presParOf" srcId="{C2C2A235-77CA-41FA-88C5-03DE580D57C5}" destId="{D0AFFC59-0264-4E32-859E-50D42C412501}" srcOrd="7" destOrd="0" presId="urn:microsoft.com/office/officeart/2005/8/layout/radial6"/>
    <dgm:cxn modelId="{7149CC5D-9A64-4A08-81F8-37174C65CE6A}" type="presParOf" srcId="{C2C2A235-77CA-41FA-88C5-03DE580D57C5}" destId="{A0FCE8C2-6F05-4CE5-8084-50F4A04F0792}" srcOrd="8" destOrd="0" presId="urn:microsoft.com/office/officeart/2005/8/layout/radial6"/>
    <dgm:cxn modelId="{D24AB2C5-0C46-4539-AD73-2B93BED9EA9A}" type="presParOf" srcId="{C2C2A235-77CA-41FA-88C5-03DE580D57C5}" destId="{ADC8EC4F-3792-45B0-8BBD-98DBD6DF348C}" srcOrd="9" destOrd="0" presId="urn:microsoft.com/office/officeart/2005/8/layout/radial6"/>
    <dgm:cxn modelId="{BB64FF2F-C26D-4CF9-808A-12C4785DE8A3}" type="presParOf" srcId="{C2C2A235-77CA-41FA-88C5-03DE580D57C5}" destId="{B407D47D-AFCA-472E-B981-EDD42AB1DC72}" srcOrd="10" destOrd="0" presId="urn:microsoft.com/office/officeart/2005/8/layout/radial6"/>
    <dgm:cxn modelId="{831A944A-63FB-4834-915E-DF7D7E29B0E3}" type="presParOf" srcId="{C2C2A235-77CA-41FA-88C5-03DE580D57C5}" destId="{63020D6C-8F15-42A9-B602-3BADE05E82D5}" srcOrd="11" destOrd="0" presId="urn:microsoft.com/office/officeart/2005/8/layout/radial6"/>
    <dgm:cxn modelId="{85B91B56-AB1D-42C4-8AED-5E51E51B8AD8}" type="presParOf" srcId="{C2C2A235-77CA-41FA-88C5-03DE580D57C5}" destId="{15F8A0B5-A885-4F4C-92FD-826DDADA820E}" srcOrd="12" destOrd="0" presId="urn:microsoft.com/office/officeart/2005/8/layout/radial6"/>
    <dgm:cxn modelId="{0760591F-CD7C-435A-89AB-20A36716C3E7}" type="presParOf" srcId="{C2C2A235-77CA-41FA-88C5-03DE580D57C5}" destId="{17AB6786-5199-4B18-B1D9-40699D3C1D0B}" srcOrd="13" destOrd="0" presId="urn:microsoft.com/office/officeart/2005/8/layout/radial6"/>
    <dgm:cxn modelId="{85A30475-D705-4126-9444-629E19C42088}" type="presParOf" srcId="{C2C2A235-77CA-41FA-88C5-03DE580D57C5}" destId="{17DD5177-8660-43F2-9E3B-2D70C205EB1E}" srcOrd="14" destOrd="0" presId="urn:microsoft.com/office/officeart/2005/8/layout/radial6"/>
    <dgm:cxn modelId="{4A2428A7-4832-45A2-8698-92413950CC6C}" type="presParOf" srcId="{C2C2A235-77CA-41FA-88C5-03DE580D57C5}" destId="{F10CED79-A692-438B-841A-7E293D36B8AB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C88C5E2-9347-41D2-B5DA-770ED7E7A5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DD0A2-BBBF-4DF9-94A5-0C9BC7B8643F}">
      <dgm:prSet phldrT="[Text]"/>
      <dgm:spPr/>
      <dgm:t>
        <a:bodyPr/>
        <a:lstStyle/>
        <a:p>
          <a:r>
            <a:rPr lang="en-US" altLang="en-US" smtClean="0"/>
            <a:t>Who would be there?</a:t>
          </a:r>
          <a:endParaRPr lang="en-US"/>
        </a:p>
      </dgm:t>
    </dgm:pt>
    <dgm:pt modelId="{2366BC02-535C-4704-9D28-ADE7EDB03376}" type="parTrans" cxnId="{A7A56925-F730-4AF6-A755-1C025A6145FB}">
      <dgm:prSet/>
      <dgm:spPr/>
      <dgm:t>
        <a:bodyPr/>
        <a:lstStyle/>
        <a:p>
          <a:endParaRPr lang="en-US"/>
        </a:p>
      </dgm:t>
    </dgm:pt>
    <dgm:pt modelId="{2765B29E-E745-45DF-98EA-2F54B6195A47}" type="sibTrans" cxnId="{A7A56925-F730-4AF6-A755-1C025A6145FB}">
      <dgm:prSet/>
      <dgm:spPr/>
      <dgm:t>
        <a:bodyPr/>
        <a:lstStyle/>
        <a:p>
          <a:endParaRPr lang="en-US"/>
        </a:p>
      </dgm:t>
    </dgm:pt>
    <dgm:pt modelId="{F11B7DD5-03AB-40F8-AC3E-3924AF2222C7}">
      <dgm:prSet/>
      <dgm:spPr/>
      <dgm:t>
        <a:bodyPr/>
        <a:lstStyle/>
        <a:p>
          <a:r>
            <a:rPr lang="en-US" altLang="en-US" dirty="0" smtClean="0"/>
            <a:t>Scientists expert in your field</a:t>
          </a:r>
          <a:endParaRPr lang="en-US" altLang="en-US" dirty="0" smtClean="0"/>
        </a:p>
      </dgm:t>
    </dgm:pt>
    <dgm:pt modelId="{D150595F-183B-4EBC-8DA0-F507D284609C}" type="parTrans" cxnId="{2279269A-3E22-480A-A732-9EB3577FCA16}">
      <dgm:prSet/>
      <dgm:spPr/>
      <dgm:t>
        <a:bodyPr/>
        <a:lstStyle/>
        <a:p>
          <a:endParaRPr lang="en-US"/>
        </a:p>
      </dgm:t>
    </dgm:pt>
    <dgm:pt modelId="{53E05360-6D08-4524-BA74-58D90E280C96}" type="sibTrans" cxnId="{2279269A-3E22-480A-A732-9EB3577FCA16}">
      <dgm:prSet/>
      <dgm:spPr/>
      <dgm:t>
        <a:bodyPr/>
        <a:lstStyle/>
        <a:p>
          <a:endParaRPr lang="en-US"/>
        </a:p>
      </dgm:t>
    </dgm:pt>
    <dgm:pt modelId="{F7D5ACE6-A80A-4150-B6CB-8DEC319601FA}">
      <dgm:prSet/>
      <dgm:spPr/>
      <dgm:t>
        <a:bodyPr/>
        <a:lstStyle/>
        <a:p>
          <a:r>
            <a:rPr lang="en-US" altLang="en-US" dirty="0" smtClean="0"/>
            <a:t>Scientists not expert in your field</a:t>
          </a:r>
          <a:endParaRPr lang="en-US" altLang="en-US" dirty="0" smtClean="0"/>
        </a:p>
      </dgm:t>
    </dgm:pt>
    <dgm:pt modelId="{C7995450-BF18-4E82-8404-57128E7D8FCA}" type="parTrans" cxnId="{833F194A-B851-4F6A-B423-5B9FEF4724C1}">
      <dgm:prSet/>
      <dgm:spPr/>
      <dgm:t>
        <a:bodyPr/>
        <a:lstStyle/>
        <a:p>
          <a:endParaRPr lang="en-US"/>
        </a:p>
      </dgm:t>
    </dgm:pt>
    <dgm:pt modelId="{0E497850-9137-4311-A962-A0621EB90BEE}" type="sibTrans" cxnId="{833F194A-B851-4F6A-B423-5B9FEF4724C1}">
      <dgm:prSet/>
      <dgm:spPr/>
      <dgm:t>
        <a:bodyPr/>
        <a:lstStyle/>
        <a:p>
          <a:endParaRPr lang="en-US"/>
        </a:p>
      </dgm:t>
    </dgm:pt>
    <dgm:pt modelId="{EC90F793-BBCF-4D1E-B4BC-6E64D16E1815}">
      <dgm:prSet/>
      <dgm:spPr/>
      <dgm:t>
        <a:bodyPr/>
        <a:lstStyle/>
        <a:p>
          <a:r>
            <a:rPr lang="en-US" altLang="en-US" dirty="0" smtClean="0"/>
            <a:t>Students</a:t>
          </a:r>
          <a:endParaRPr lang="en-US" altLang="en-US" dirty="0" smtClean="0"/>
        </a:p>
      </dgm:t>
    </dgm:pt>
    <dgm:pt modelId="{0E06BD33-3CEC-48BF-AC8F-BF29E4BFFDB1}" type="parTrans" cxnId="{2ED89E93-AAC1-4590-98B5-B2D7C9167633}">
      <dgm:prSet/>
      <dgm:spPr/>
      <dgm:t>
        <a:bodyPr/>
        <a:lstStyle/>
        <a:p>
          <a:endParaRPr lang="en-US"/>
        </a:p>
      </dgm:t>
    </dgm:pt>
    <dgm:pt modelId="{79B4E9B2-4B03-4A81-9770-01D7804F221D}" type="sibTrans" cxnId="{2ED89E93-AAC1-4590-98B5-B2D7C9167633}">
      <dgm:prSet/>
      <dgm:spPr/>
      <dgm:t>
        <a:bodyPr/>
        <a:lstStyle/>
        <a:p>
          <a:endParaRPr lang="en-US"/>
        </a:p>
      </dgm:t>
    </dgm:pt>
    <dgm:pt modelId="{C7B1FA1E-543F-4709-8BD0-35B899A42D02}">
      <dgm:prSet/>
      <dgm:spPr/>
      <dgm:t>
        <a:bodyPr/>
        <a:lstStyle/>
        <a:p>
          <a:r>
            <a:rPr lang="en-US" altLang="en-US" dirty="0" smtClean="0"/>
            <a:t>Non experts</a:t>
          </a:r>
          <a:endParaRPr lang="en-US" altLang="en-US" dirty="0" smtClean="0"/>
        </a:p>
      </dgm:t>
    </dgm:pt>
    <dgm:pt modelId="{858CB6EC-006E-47C5-B27C-A4F5BC0CEDFD}" type="parTrans" cxnId="{76C039FC-FF0E-413B-90EB-7FF5C275F1FC}">
      <dgm:prSet/>
      <dgm:spPr/>
      <dgm:t>
        <a:bodyPr/>
        <a:lstStyle/>
        <a:p>
          <a:endParaRPr lang="en-US"/>
        </a:p>
      </dgm:t>
    </dgm:pt>
    <dgm:pt modelId="{B3ACDDF3-D359-4E20-9F60-BF3094EE3A93}" type="sibTrans" cxnId="{76C039FC-FF0E-413B-90EB-7FF5C275F1FC}">
      <dgm:prSet/>
      <dgm:spPr/>
      <dgm:t>
        <a:bodyPr/>
        <a:lstStyle/>
        <a:p>
          <a:endParaRPr lang="en-US"/>
        </a:p>
      </dgm:t>
    </dgm:pt>
    <dgm:pt modelId="{77C72F69-984A-4253-8A52-0D852A9423BD}" type="pres">
      <dgm:prSet presAssocID="{AC88C5E2-9347-41D2-B5DA-770ED7E7A571}" presName="vert0" presStyleCnt="0">
        <dgm:presLayoutVars>
          <dgm:dir/>
          <dgm:animOne val="branch"/>
          <dgm:animLvl val="lvl"/>
        </dgm:presLayoutVars>
      </dgm:prSet>
      <dgm:spPr/>
    </dgm:pt>
    <dgm:pt modelId="{080FC46C-BDDD-45EA-B42E-472D246485D8}" type="pres">
      <dgm:prSet presAssocID="{C5EDD0A2-BBBF-4DF9-94A5-0C9BC7B8643F}" presName="thickLine" presStyleLbl="alignNode1" presStyleIdx="0" presStyleCnt="1"/>
      <dgm:spPr/>
    </dgm:pt>
    <dgm:pt modelId="{D64D46A8-C88D-46E3-B3FD-225CE1FC8CFE}" type="pres">
      <dgm:prSet presAssocID="{C5EDD0A2-BBBF-4DF9-94A5-0C9BC7B8643F}" presName="horz1" presStyleCnt="0"/>
      <dgm:spPr/>
    </dgm:pt>
    <dgm:pt modelId="{9DE72986-08EC-49DB-BE7A-4221524E29AF}" type="pres">
      <dgm:prSet presAssocID="{C5EDD0A2-BBBF-4DF9-94A5-0C9BC7B8643F}" presName="tx1" presStyleLbl="revTx" presStyleIdx="0" presStyleCnt="5"/>
      <dgm:spPr/>
      <dgm:t>
        <a:bodyPr/>
        <a:lstStyle/>
        <a:p>
          <a:endParaRPr lang="en-US"/>
        </a:p>
      </dgm:t>
    </dgm:pt>
    <dgm:pt modelId="{CC995A4F-DB18-4A1E-AE24-50D9E84881F4}" type="pres">
      <dgm:prSet presAssocID="{C5EDD0A2-BBBF-4DF9-94A5-0C9BC7B8643F}" presName="vert1" presStyleCnt="0"/>
      <dgm:spPr/>
    </dgm:pt>
    <dgm:pt modelId="{5E5C6794-D1B0-4E63-A7E4-805345C12ABE}" type="pres">
      <dgm:prSet presAssocID="{F11B7DD5-03AB-40F8-AC3E-3924AF2222C7}" presName="vertSpace2a" presStyleCnt="0"/>
      <dgm:spPr/>
    </dgm:pt>
    <dgm:pt modelId="{31D1A194-B74F-4BFA-A01F-E3D5DDB17AEF}" type="pres">
      <dgm:prSet presAssocID="{F11B7DD5-03AB-40F8-AC3E-3924AF2222C7}" presName="horz2" presStyleCnt="0"/>
      <dgm:spPr/>
    </dgm:pt>
    <dgm:pt modelId="{FDB5A9BA-F29B-47FA-BAFE-542262868068}" type="pres">
      <dgm:prSet presAssocID="{F11B7DD5-03AB-40F8-AC3E-3924AF2222C7}" presName="horzSpace2" presStyleCnt="0"/>
      <dgm:spPr/>
    </dgm:pt>
    <dgm:pt modelId="{1D63945D-B98C-4DC9-8794-E3391F91941C}" type="pres">
      <dgm:prSet presAssocID="{F11B7DD5-03AB-40F8-AC3E-3924AF2222C7}" presName="tx2" presStyleLbl="revTx" presStyleIdx="1" presStyleCnt="5"/>
      <dgm:spPr/>
    </dgm:pt>
    <dgm:pt modelId="{A16BB9F3-00F6-4FC8-9218-42345E02DDA0}" type="pres">
      <dgm:prSet presAssocID="{F11B7DD5-03AB-40F8-AC3E-3924AF2222C7}" presName="vert2" presStyleCnt="0"/>
      <dgm:spPr/>
    </dgm:pt>
    <dgm:pt modelId="{37C998C3-566F-4BD6-8E84-5C49D4825EE8}" type="pres">
      <dgm:prSet presAssocID="{F11B7DD5-03AB-40F8-AC3E-3924AF2222C7}" presName="thinLine2b" presStyleLbl="callout" presStyleIdx="0" presStyleCnt="4"/>
      <dgm:spPr/>
    </dgm:pt>
    <dgm:pt modelId="{4C1EACDC-4D22-4858-9B3A-91963BE21C0D}" type="pres">
      <dgm:prSet presAssocID="{F11B7DD5-03AB-40F8-AC3E-3924AF2222C7}" presName="vertSpace2b" presStyleCnt="0"/>
      <dgm:spPr/>
    </dgm:pt>
    <dgm:pt modelId="{C71BC8F2-2801-4B04-A8C1-9EDE39F8E425}" type="pres">
      <dgm:prSet presAssocID="{F7D5ACE6-A80A-4150-B6CB-8DEC319601FA}" presName="horz2" presStyleCnt="0"/>
      <dgm:spPr/>
    </dgm:pt>
    <dgm:pt modelId="{78466892-05AD-4248-8610-4A7A71E6DFAF}" type="pres">
      <dgm:prSet presAssocID="{F7D5ACE6-A80A-4150-B6CB-8DEC319601FA}" presName="horzSpace2" presStyleCnt="0"/>
      <dgm:spPr/>
    </dgm:pt>
    <dgm:pt modelId="{358E6824-D5E4-42EF-9EB3-271D1C749083}" type="pres">
      <dgm:prSet presAssocID="{F7D5ACE6-A80A-4150-B6CB-8DEC319601FA}" presName="tx2" presStyleLbl="revTx" presStyleIdx="2" presStyleCnt="5"/>
      <dgm:spPr/>
    </dgm:pt>
    <dgm:pt modelId="{F0420E82-DE73-434B-9314-23075B4E8B88}" type="pres">
      <dgm:prSet presAssocID="{F7D5ACE6-A80A-4150-B6CB-8DEC319601FA}" presName="vert2" presStyleCnt="0"/>
      <dgm:spPr/>
    </dgm:pt>
    <dgm:pt modelId="{1EB90939-8AA3-4F1E-8A04-B7AAC2151865}" type="pres">
      <dgm:prSet presAssocID="{F7D5ACE6-A80A-4150-B6CB-8DEC319601FA}" presName="thinLine2b" presStyleLbl="callout" presStyleIdx="1" presStyleCnt="4"/>
      <dgm:spPr/>
    </dgm:pt>
    <dgm:pt modelId="{16E932C8-FFE9-497D-9B8D-F7A8D23389BE}" type="pres">
      <dgm:prSet presAssocID="{F7D5ACE6-A80A-4150-B6CB-8DEC319601FA}" presName="vertSpace2b" presStyleCnt="0"/>
      <dgm:spPr/>
    </dgm:pt>
    <dgm:pt modelId="{DB2BD779-EA04-48DA-A8DB-9EB5928B9E3C}" type="pres">
      <dgm:prSet presAssocID="{EC90F793-BBCF-4D1E-B4BC-6E64D16E1815}" presName="horz2" presStyleCnt="0"/>
      <dgm:spPr/>
    </dgm:pt>
    <dgm:pt modelId="{0F567DB5-FFFD-449C-9D65-69D38A173E58}" type="pres">
      <dgm:prSet presAssocID="{EC90F793-BBCF-4D1E-B4BC-6E64D16E1815}" presName="horzSpace2" presStyleCnt="0"/>
      <dgm:spPr/>
    </dgm:pt>
    <dgm:pt modelId="{5E8238E1-7338-422D-B824-90D689A81C4E}" type="pres">
      <dgm:prSet presAssocID="{EC90F793-BBCF-4D1E-B4BC-6E64D16E1815}" presName="tx2" presStyleLbl="revTx" presStyleIdx="3" presStyleCnt="5"/>
      <dgm:spPr/>
    </dgm:pt>
    <dgm:pt modelId="{043FBFB9-117A-4C63-8CF6-339B83835F90}" type="pres">
      <dgm:prSet presAssocID="{EC90F793-BBCF-4D1E-B4BC-6E64D16E1815}" presName="vert2" presStyleCnt="0"/>
      <dgm:spPr/>
    </dgm:pt>
    <dgm:pt modelId="{8F8C53D6-FDD6-4569-9806-F93BD78694BA}" type="pres">
      <dgm:prSet presAssocID="{EC90F793-BBCF-4D1E-B4BC-6E64D16E1815}" presName="thinLine2b" presStyleLbl="callout" presStyleIdx="2" presStyleCnt="4"/>
      <dgm:spPr/>
    </dgm:pt>
    <dgm:pt modelId="{E1BC93C2-3F5D-4DD2-ADD3-7370CFBE8D1C}" type="pres">
      <dgm:prSet presAssocID="{EC90F793-BBCF-4D1E-B4BC-6E64D16E1815}" presName="vertSpace2b" presStyleCnt="0"/>
      <dgm:spPr/>
    </dgm:pt>
    <dgm:pt modelId="{A4C4867A-BADF-4831-BCBD-533A5EEDB15B}" type="pres">
      <dgm:prSet presAssocID="{C7B1FA1E-543F-4709-8BD0-35B899A42D02}" presName="horz2" presStyleCnt="0"/>
      <dgm:spPr/>
    </dgm:pt>
    <dgm:pt modelId="{3C675117-6361-44E1-9DAE-C1792635D961}" type="pres">
      <dgm:prSet presAssocID="{C7B1FA1E-543F-4709-8BD0-35B899A42D02}" presName="horzSpace2" presStyleCnt="0"/>
      <dgm:spPr/>
    </dgm:pt>
    <dgm:pt modelId="{BA41E986-F5D3-47A3-8278-B1CB00EA7A78}" type="pres">
      <dgm:prSet presAssocID="{C7B1FA1E-543F-4709-8BD0-35B899A42D02}" presName="tx2" presStyleLbl="revTx" presStyleIdx="4" presStyleCnt="5"/>
      <dgm:spPr/>
    </dgm:pt>
    <dgm:pt modelId="{8DDD1C51-370C-4C5C-9084-32E8D84CD03D}" type="pres">
      <dgm:prSet presAssocID="{C7B1FA1E-543F-4709-8BD0-35B899A42D02}" presName="vert2" presStyleCnt="0"/>
      <dgm:spPr/>
    </dgm:pt>
    <dgm:pt modelId="{CD421F4B-4C5F-48AC-BDA7-AAEA532FCBDC}" type="pres">
      <dgm:prSet presAssocID="{C7B1FA1E-543F-4709-8BD0-35B899A42D02}" presName="thinLine2b" presStyleLbl="callout" presStyleIdx="3" presStyleCnt="4"/>
      <dgm:spPr/>
    </dgm:pt>
    <dgm:pt modelId="{F4196D42-ACB3-4156-82DB-A865BFD7A7CA}" type="pres">
      <dgm:prSet presAssocID="{C7B1FA1E-543F-4709-8BD0-35B899A42D02}" presName="vertSpace2b" presStyleCnt="0"/>
      <dgm:spPr/>
    </dgm:pt>
  </dgm:ptLst>
  <dgm:cxnLst>
    <dgm:cxn modelId="{E84FBB8D-D122-4546-929E-49BAF10B1837}" type="presOf" srcId="{C7B1FA1E-543F-4709-8BD0-35B899A42D02}" destId="{BA41E986-F5D3-47A3-8278-B1CB00EA7A78}" srcOrd="0" destOrd="0" presId="urn:microsoft.com/office/officeart/2008/layout/LinedList"/>
    <dgm:cxn modelId="{2279269A-3E22-480A-A732-9EB3577FCA16}" srcId="{C5EDD0A2-BBBF-4DF9-94A5-0C9BC7B8643F}" destId="{F11B7DD5-03AB-40F8-AC3E-3924AF2222C7}" srcOrd="0" destOrd="0" parTransId="{D150595F-183B-4EBC-8DA0-F507D284609C}" sibTransId="{53E05360-6D08-4524-BA74-58D90E280C96}"/>
    <dgm:cxn modelId="{D0E492CB-386F-4816-BCE5-55FBDE441606}" type="presOf" srcId="{AC88C5E2-9347-41D2-B5DA-770ED7E7A571}" destId="{77C72F69-984A-4253-8A52-0D852A9423BD}" srcOrd="0" destOrd="0" presId="urn:microsoft.com/office/officeart/2008/layout/LinedList"/>
    <dgm:cxn modelId="{A938FE85-6D66-4B64-B910-C3DF9B17B6D2}" type="presOf" srcId="{C5EDD0A2-BBBF-4DF9-94A5-0C9BC7B8643F}" destId="{9DE72986-08EC-49DB-BE7A-4221524E29AF}" srcOrd="0" destOrd="0" presId="urn:microsoft.com/office/officeart/2008/layout/LinedList"/>
    <dgm:cxn modelId="{76C039FC-FF0E-413B-90EB-7FF5C275F1FC}" srcId="{C5EDD0A2-BBBF-4DF9-94A5-0C9BC7B8643F}" destId="{C7B1FA1E-543F-4709-8BD0-35B899A42D02}" srcOrd="3" destOrd="0" parTransId="{858CB6EC-006E-47C5-B27C-A4F5BC0CEDFD}" sibTransId="{B3ACDDF3-D359-4E20-9F60-BF3094EE3A93}"/>
    <dgm:cxn modelId="{D0FBA24E-CF41-4711-AF37-8D7B2A5E3663}" type="presOf" srcId="{EC90F793-BBCF-4D1E-B4BC-6E64D16E1815}" destId="{5E8238E1-7338-422D-B824-90D689A81C4E}" srcOrd="0" destOrd="0" presId="urn:microsoft.com/office/officeart/2008/layout/LinedList"/>
    <dgm:cxn modelId="{833F194A-B851-4F6A-B423-5B9FEF4724C1}" srcId="{C5EDD0A2-BBBF-4DF9-94A5-0C9BC7B8643F}" destId="{F7D5ACE6-A80A-4150-B6CB-8DEC319601FA}" srcOrd="1" destOrd="0" parTransId="{C7995450-BF18-4E82-8404-57128E7D8FCA}" sibTransId="{0E497850-9137-4311-A962-A0621EB90BEE}"/>
    <dgm:cxn modelId="{C2ECB20C-2E45-450D-AF0A-059EBE6A5589}" type="presOf" srcId="{F7D5ACE6-A80A-4150-B6CB-8DEC319601FA}" destId="{358E6824-D5E4-42EF-9EB3-271D1C749083}" srcOrd="0" destOrd="0" presId="urn:microsoft.com/office/officeart/2008/layout/LinedList"/>
    <dgm:cxn modelId="{2ED89E93-AAC1-4590-98B5-B2D7C9167633}" srcId="{C5EDD0A2-BBBF-4DF9-94A5-0C9BC7B8643F}" destId="{EC90F793-BBCF-4D1E-B4BC-6E64D16E1815}" srcOrd="2" destOrd="0" parTransId="{0E06BD33-3CEC-48BF-AC8F-BF29E4BFFDB1}" sibTransId="{79B4E9B2-4B03-4A81-9770-01D7804F221D}"/>
    <dgm:cxn modelId="{72A7FABE-0B56-4DAE-9486-AFB4097B7FDF}" type="presOf" srcId="{F11B7DD5-03AB-40F8-AC3E-3924AF2222C7}" destId="{1D63945D-B98C-4DC9-8794-E3391F91941C}" srcOrd="0" destOrd="0" presId="urn:microsoft.com/office/officeart/2008/layout/LinedList"/>
    <dgm:cxn modelId="{A7A56925-F730-4AF6-A755-1C025A6145FB}" srcId="{AC88C5E2-9347-41D2-B5DA-770ED7E7A571}" destId="{C5EDD0A2-BBBF-4DF9-94A5-0C9BC7B8643F}" srcOrd="0" destOrd="0" parTransId="{2366BC02-535C-4704-9D28-ADE7EDB03376}" sibTransId="{2765B29E-E745-45DF-98EA-2F54B6195A47}"/>
    <dgm:cxn modelId="{24B05C12-8FD8-4F14-A25A-1D54DEDE20EE}" type="presParOf" srcId="{77C72F69-984A-4253-8A52-0D852A9423BD}" destId="{080FC46C-BDDD-45EA-B42E-472D246485D8}" srcOrd="0" destOrd="0" presId="urn:microsoft.com/office/officeart/2008/layout/LinedList"/>
    <dgm:cxn modelId="{61F91BAD-804A-4DD1-B301-4408DDCF23F0}" type="presParOf" srcId="{77C72F69-984A-4253-8A52-0D852A9423BD}" destId="{D64D46A8-C88D-46E3-B3FD-225CE1FC8CFE}" srcOrd="1" destOrd="0" presId="urn:microsoft.com/office/officeart/2008/layout/LinedList"/>
    <dgm:cxn modelId="{10C1D9E0-A589-416C-A407-E23F4819BC70}" type="presParOf" srcId="{D64D46A8-C88D-46E3-B3FD-225CE1FC8CFE}" destId="{9DE72986-08EC-49DB-BE7A-4221524E29AF}" srcOrd="0" destOrd="0" presId="urn:microsoft.com/office/officeart/2008/layout/LinedList"/>
    <dgm:cxn modelId="{0A339FFC-941F-45A3-B5EA-41F52A2BD8CD}" type="presParOf" srcId="{D64D46A8-C88D-46E3-B3FD-225CE1FC8CFE}" destId="{CC995A4F-DB18-4A1E-AE24-50D9E84881F4}" srcOrd="1" destOrd="0" presId="urn:microsoft.com/office/officeart/2008/layout/LinedList"/>
    <dgm:cxn modelId="{AD02605B-62BE-4551-A6D7-93048D4A6774}" type="presParOf" srcId="{CC995A4F-DB18-4A1E-AE24-50D9E84881F4}" destId="{5E5C6794-D1B0-4E63-A7E4-805345C12ABE}" srcOrd="0" destOrd="0" presId="urn:microsoft.com/office/officeart/2008/layout/LinedList"/>
    <dgm:cxn modelId="{C0C93095-79C8-4241-9F89-9CAF614A87BE}" type="presParOf" srcId="{CC995A4F-DB18-4A1E-AE24-50D9E84881F4}" destId="{31D1A194-B74F-4BFA-A01F-E3D5DDB17AEF}" srcOrd="1" destOrd="0" presId="urn:microsoft.com/office/officeart/2008/layout/LinedList"/>
    <dgm:cxn modelId="{1DAEC895-A625-475C-A06E-956ED6F0C4A4}" type="presParOf" srcId="{31D1A194-B74F-4BFA-A01F-E3D5DDB17AEF}" destId="{FDB5A9BA-F29B-47FA-BAFE-542262868068}" srcOrd="0" destOrd="0" presId="urn:microsoft.com/office/officeart/2008/layout/LinedList"/>
    <dgm:cxn modelId="{F346879C-036F-4F23-BB56-9D70D0D37AF0}" type="presParOf" srcId="{31D1A194-B74F-4BFA-A01F-E3D5DDB17AEF}" destId="{1D63945D-B98C-4DC9-8794-E3391F91941C}" srcOrd="1" destOrd="0" presId="urn:microsoft.com/office/officeart/2008/layout/LinedList"/>
    <dgm:cxn modelId="{E5F87EA3-DCE4-4560-B465-528B0142A9B9}" type="presParOf" srcId="{31D1A194-B74F-4BFA-A01F-E3D5DDB17AEF}" destId="{A16BB9F3-00F6-4FC8-9218-42345E02DDA0}" srcOrd="2" destOrd="0" presId="urn:microsoft.com/office/officeart/2008/layout/LinedList"/>
    <dgm:cxn modelId="{F670F04D-028E-4756-BE24-B7BF8F46C16A}" type="presParOf" srcId="{CC995A4F-DB18-4A1E-AE24-50D9E84881F4}" destId="{37C998C3-566F-4BD6-8E84-5C49D4825EE8}" srcOrd="2" destOrd="0" presId="urn:microsoft.com/office/officeart/2008/layout/LinedList"/>
    <dgm:cxn modelId="{E36BDD19-4CE9-4888-882C-CAE5BCB16846}" type="presParOf" srcId="{CC995A4F-DB18-4A1E-AE24-50D9E84881F4}" destId="{4C1EACDC-4D22-4858-9B3A-91963BE21C0D}" srcOrd="3" destOrd="0" presId="urn:microsoft.com/office/officeart/2008/layout/LinedList"/>
    <dgm:cxn modelId="{610E1510-1F0F-4A7A-A195-D655D22E4868}" type="presParOf" srcId="{CC995A4F-DB18-4A1E-AE24-50D9E84881F4}" destId="{C71BC8F2-2801-4B04-A8C1-9EDE39F8E425}" srcOrd="4" destOrd="0" presId="urn:microsoft.com/office/officeart/2008/layout/LinedList"/>
    <dgm:cxn modelId="{5A30653E-770B-45EC-A988-2A26C608DED5}" type="presParOf" srcId="{C71BC8F2-2801-4B04-A8C1-9EDE39F8E425}" destId="{78466892-05AD-4248-8610-4A7A71E6DFAF}" srcOrd="0" destOrd="0" presId="urn:microsoft.com/office/officeart/2008/layout/LinedList"/>
    <dgm:cxn modelId="{76E76402-9BEB-464B-AABD-18D2DA74A842}" type="presParOf" srcId="{C71BC8F2-2801-4B04-A8C1-9EDE39F8E425}" destId="{358E6824-D5E4-42EF-9EB3-271D1C749083}" srcOrd="1" destOrd="0" presId="urn:microsoft.com/office/officeart/2008/layout/LinedList"/>
    <dgm:cxn modelId="{EFF3C1CE-217F-413C-87E6-13F587E583D8}" type="presParOf" srcId="{C71BC8F2-2801-4B04-A8C1-9EDE39F8E425}" destId="{F0420E82-DE73-434B-9314-23075B4E8B88}" srcOrd="2" destOrd="0" presId="urn:microsoft.com/office/officeart/2008/layout/LinedList"/>
    <dgm:cxn modelId="{DE1E4603-2567-43B0-98E9-BB6D4A1017DB}" type="presParOf" srcId="{CC995A4F-DB18-4A1E-AE24-50D9E84881F4}" destId="{1EB90939-8AA3-4F1E-8A04-B7AAC2151865}" srcOrd="5" destOrd="0" presId="urn:microsoft.com/office/officeart/2008/layout/LinedList"/>
    <dgm:cxn modelId="{0E238BCA-C4C4-4AEA-B908-94655CDDF145}" type="presParOf" srcId="{CC995A4F-DB18-4A1E-AE24-50D9E84881F4}" destId="{16E932C8-FFE9-497D-9B8D-F7A8D23389BE}" srcOrd="6" destOrd="0" presId="urn:microsoft.com/office/officeart/2008/layout/LinedList"/>
    <dgm:cxn modelId="{788DBCBD-B82B-4D04-B8B3-59E85C8276B2}" type="presParOf" srcId="{CC995A4F-DB18-4A1E-AE24-50D9E84881F4}" destId="{DB2BD779-EA04-48DA-A8DB-9EB5928B9E3C}" srcOrd="7" destOrd="0" presId="urn:microsoft.com/office/officeart/2008/layout/LinedList"/>
    <dgm:cxn modelId="{3B7EB693-7E04-462E-978B-070228838082}" type="presParOf" srcId="{DB2BD779-EA04-48DA-A8DB-9EB5928B9E3C}" destId="{0F567DB5-FFFD-449C-9D65-69D38A173E58}" srcOrd="0" destOrd="0" presId="urn:microsoft.com/office/officeart/2008/layout/LinedList"/>
    <dgm:cxn modelId="{DAB6783B-9725-4C42-AB5E-3299A6D17CFD}" type="presParOf" srcId="{DB2BD779-EA04-48DA-A8DB-9EB5928B9E3C}" destId="{5E8238E1-7338-422D-B824-90D689A81C4E}" srcOrd="1" destOrd="0" presId="urn:microsoft.com/office/officeart/2008/layout/LinedList"/>
    <dgm:cxn modelId="{57881B81-C164-4A33-AD71-037B70CC2E4A}" type="presParOf" srcId="{DB2BD779-EA04-48DA-A8DB-9EB5928B9E3C}" destId="{043FBFB9-117A-4C63-8CF6-339B83835F90}" srcOrd="2" destOrd="0" presId="urn:microsoft.com/office/officeart/2008/layout/LinedList"/>
    <dgm:cxn modelId="{07F5718E-BD51-46DF-AC35-22B88DCA2962}" type="presParOf" srcId="{CC995A4F-DB18-4A1E-AE24-50D9E84881F4}" destId="{8F8C53D6-FDD6-4569-9806-F93BD78694BA}" srcOrd="8" destOrd="0" presId="urn:microsoft.com/office/officeart/2008/layout/LinedList"/>
    <dgm:cxn modelId="{80B9C40A-1182-4AC0-B83B-1CFA87C3A036}" type="presParOf" srcId="{CC995A4F-DB18-4A1E-AE24-50D9E84881F4}" destId="{E1BC93C2-3F5D-4DD2-ADD3-7370CFBE8D1C}" srcOrd="9" destOrd="0" presId="urn:microsoft.com/office/officeart/2008/layout/LinedList"/>
    <dgm:cxn modelId="{AA3D5BD3-3E75-4FCC-A980-9356DAF230CE}" type="presParOf" srcId="{CC995A4F-DB18-4A1E-AE24-50D9E84881F4}" destId="{A4C4867A-BADF-4831-BCBD-533A5EEDB15B}" srcOrd="10" destOrd="0" presId="urn:microsoft.com/office/officeart/2008/layout/LinedList"/>
    <dgm:cxn modelId="{44238A27-7608-401A-AA26-42AB3E6C8279}" type="presParOf" srcId="{A4C4867A-BADF-4831-BCBD-533A5EEDB15B}" destId="{3C675117-6361-44E1-9DAE-C1792635D961}" srcOrd="0" destOrd="0" presId="urn:microsoft.com/office/officeart/2008/layout/LinedList"/>
    <dgm:cxn modelId="{DBD2CEF7-8E18-4AC3-B7CC-A6647ACD6D39}" type="presParOf" srcId="{A4C4867A-BADF-4831-BCBD-533A5EEDB15B}" destId="{BA41E986-F5D3-47A3-8278-B1CB00EA7A78}" srcOrd="1" destOrd="0" presId="urn:microsoft.com/office/officeart/2008/layout/LinedList"/>
    <dgm:cxn modelId="{FF116394-939C-43AF-A50E-2CEA0AC6648B}" type="presParOf" srcId="{A4C4867A-BADF-4831-BCBD-533A5EEDB15B}" destId="{8DDD1C51-370C-4C5C-9084-32E8D84CD03D}" srcOrd="2" destOrd="0" presId="urn:microsoft.com/office/officeart/2008/layout/LinedList"/>
    <dgm:cxn modelId="{FF9D838E-F87A-47B6-ACE1-73997DD24C5F}" type="presParOf" srcId="{CC995A4F-DB18-4A1E-AE24-50D9E84881F4}" destId="{CD421F4B-4C5F-48AC-BDA7-AAEA532FCBDC}" srcOrd="11" destOrd="0" presId="urn:microsoft.com/office/officeart/2008/layout/LinedList"/>
    <dgm:cxn modelId="{399A9436-2F8A-4D12-AED8-47418BC351B4}" type="presParOf" srcId="{CC995A4F-DB18-4A1E-AE24-50D9E84881F4}" destId="{F4196D42-ACB3-4156-82DB-A865BFD7A7CA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C88C5E2-9347-41D2-B5DA-770ED7E7A57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EDD0A2-BBBF-4DF9-94A5-0C9BC7B8643F}">
      <dgm:prSet phldrT="[Text]"/>
      <dgm:spPr/>
      <dgm:t>
        <a:bodyPr/>
        <a:lstStyle/>
        <a:p>
          <a:r>
            <a:rPr lang="en-US" altLang="en-US" smtClean="0"/>
            <a:t>Who would be there?</a:t>
          </a:r>
          <a:endParaRPr lang="en-US"/>
        </a:p>
      </dgm:t>
    </dgm:pt>
    <dgm:pt modelId="{2366BC02-535C-4704-9D28-ADE7EDB03376}" type="parTrans" cxnId="{A7A56925-F730-4AF6-A755-1C025A6145FB}">
      <dgm:prSet/>
      <dgm:spPr/>
      <dgm:t>
        <a:bodyPr/>
        <a:lstStyle/>
        <a:p>
          <a:endParaRPr lang="en-US"/>
        </a:p>
      </dgm:t>
    </dgm:pt>
    <dgm:pt modelId="{2765B29E-E745-45DF-98EA-2F54B6195A47}" type="sibTrans" cxnId="{A7A56925-F730-4AF6-A755-1C025A6145FB}">
      <dgm:prSet/>
      <dgm:spPr/>
      <dgm:t>
        <a:bodyPr/>
        <a:lstStyle/>
        <a:p>
          <a:endParaRPr lang="en-US"/>
        </a:p>
      </dgm:t>
    </dgm:pt>
    <dgm:pt modelId="{F11B7DD5-03AB-40F8-AC3E-3924AF2222C7}">
      <dgm:prSet/>
      <dgm:spPr/>
      <dgm:t>
        <a:bodyPr/>
        <a:lstStyle/>
        <a:p>
          <a:r>
            <a:rPr lang="en-US" altLang="en-US" dirty="0" smtClean="0"/>
            <a:t>Scientists expert in your field</a:t>
          </a:r>
          <a:endParaRPr lang="en-US" altLang="en-US" dirty="0" smtClean="0"/>
        </a:p>
      </dgm:t>
    </dgm:pt>
    <dgm:pt modelId="{D150595F-183B-4EBC-8DA0-F507D284609C}" type="parTrans" cxnId="{2279269A-3E22-480A-A732-9EB3577FCA16}">
      <dgm:prSet/>
      <dgm:spPr/>
      <dgm:t>
        <a:bodyPr/>
        <a:lstStyle/>
        <a:p>
          <a:endParaRPr lang="en-US"/>
        </a:p>
      </dgm:t>
    </dgm:pt>
    <dgm:pt modelId="{53E05360-6D08-4524-BA74-58D90E280C96}" type="sibTrans" cxnId="{2279269A-3E22-480A-A732-9EB3577FCA16}">
      <dgm:prSet/>
      <dgm:spPr/>
      <dgm:t>
        <a:bodyPr/>
        <a:lstStyle/>
        <a:p>
          <a:endParaRPr lang="en-US"/>
        </a:p>
      </dgm:t>
    </dgm:pt>
    <dgm:pt modelId="{F7D5ACE6-A80A-4150-B6CB-8DEC319601FA}">
      <dgm:prSet/>
      <dgm:spPr/>
      <dgm:t>
        <a:bodyPr/>
        <a:lstStyle/>
        <a:p>
          <a:r>
            <a:rPr lang="en-US" altLang="en-US" dirty="0" smtClean="0"/>
            <a:t>Scientists not expert in your field</a:t>
          </a:r>
          <a:endParaRPr lang="en-US" altLang="en-US" dirty="0" smtClean="0"/>
        </a:p>
      </dgm:t>
    </dgm:pt>
    <dgm:pt modelId="{C7995450-BF18-4E82-8404-57128E7D8FCA}" type="parTrans" cxnId="{833F194A-B851-4F6A-B423-5B9FEF4724C1}">
      <dgm:prSet/>
      <dgm:spPr/>
      <dgm:t>
        <a:bodyPr/>
        <a:lstStyle/>
        <a:p>
          <a:endParaRPr lang="en-US"/>
        </a:p>
      </dgm:t>
    </dgm:pt>
    <dgm:pt modelId="{0E497850-9137-4311-A962-A0621EB90BEE}" type="sibTrans" cxnId="{833F194A-B851-4F6A-B423-5B9FEF4724C1}">
      <dgm:prSet/>
      <dgm:spPr/>
      <dgm:t>
        <a:bodyPr/>
        <a:lstStyle/>
        <a:p>
          <a:endParaRPr lang="en-US"/>
        </a:p>
      </dgm:t>
    </dgm:pt>
    <dgm:pt modelId="{EC90F793-BBCF-4D1E-B4BC-6E64D16E1815}">
      <dgm:prSet/>
      <dgm:spPr/>
      <dgm:t>
        <a:bodyPr/>
        <a:lstStyle/>
        <a:p>
          <a:r>
            <a:rPr lang="en-US" altLang="en-US" dirty="0" smtClean="0"/>
            <a:t>Students</a:t>
          </a:r>
          <a:endParaRPr lang="en-US" altLang="en-US" dirty="0" smtClean="0"/>
        </a:p>
      </dgm:t>
    </dgm:pt>
    <dgm:pt modelId="{0E06BD33-3CEC-48BF-AC8F-BF29E4BFFDB1}" type="parTrans" cxnId="{2ED89E93-AAC1-4590-98B5-B2D7C9167633}">
      <dgm:prSet/>
      <dgm:spPr/>
      <dgm:t>
        <a:bodyPr/>
        <a:lstStyle/>
        <a:p>
          <a:endParaRPr lang="en-US"/>
        </a:p>
      </dgm:t>
    </dgm:pt>
    <dgm:pt modelId="{79B4E9B2-4B03-4A81-9770-01D7804F221D}" type="sibTrans" cxnId="{2ED89E93-AAC1-4590-98B5-B2D7C9167633}">
      <dgm:prSet/>
      <dgm:spPr/>
      <dgm:t>
        <a:bodyPr/>
        <a:lstStyle/>
        <a:p>
          <a:endParaRPr lang="en-US"/>
        </a:p>
      </dgm:t>
    </dgm:pt>
    <dgm:pt modelId="{C7B1FA1E-543F-4709-8BD0-35B899A42D02}">
      <dgm:prSet/>
      <dgm:spPr/>
      <dgm:t>
        <a:bodyPr/>
        <a:lstStyle/>
        <a:p>
          <a:r>
            <a:rPr lang="en-US" altLang="en-US" dirty="0" smtClean="0"/>
            <a:t>Non experts</a:t>
          </a:r>
          <a:endParaRPr lang="en-US" altLang="en-US" dirty="0" smtClean="0"/>
        </a:p>
      </dgm:t>
    </dgm:pt>
    <dgm:pt modelId="{858CB6EC-006E-47C5-B27C-A4F5BC0CEDFD}" type="parTrans" cxnId="{76C039FC-FF0E-413B-90EB-7FF5C275F1FC}">
      <dgm:prSet/>
      <dgm:spPr/>
      <dgm:t>
        <a:bodyPr/>
        <a:lstStyle/>
        <a:p>
          <a:endParaRPr lang="en-US"/>
        </a:p>
      </dgm:t>
    </dgm:pt>
    <dgm:pt modelId="{B3ACDDF3-D359-4E20-9F60-BF3094EE3A93}" type="sibTrans" cxnId="{76C039FC-FF0E-413B-90EB-7FF5C275F1FC}">
      <dgm:prSet/>
      <dgm:spPr/>
      <dgm:t>
        <a:bodyPr/>
        <a:lstStyle/>
        <a:p>
          <a:endParaRPr lang="en-US"/>
        </a:p>
      </dgm:t>
    </dgm:pt>
    <dgm:pt modelId="{77C72F69-984A-4253-8A52-0D852A9423BD}" type="pres">
      <dgm:prSet presAssocID="{AC88C5E2-9347-41D2-B5DA-770ED7E7A571}" presName="vert0" presStyleCnt="0">
        <dgm:presLayoutVars>
          <dgm:dir/>
          <dgm:animOne val="branch"/>
          <dgm:animLvl val="lvl"/>
        </dgm:presLayoutVars>
      </dgm:prSet>
      <dgm:spPr/>
    </dgm:pt>
    <dgm:pt modelId="{080FC46C-BDDD-45EA-B42E-472D246485D8}" type="pres">
      <dgm:prSet presAssocID="{C5EDD0A2-BBBF-4DF9-94A5-0C9BC7B8643F}" presName="thickLine" presStyleLbl="alignNode1" presStyleIdx="0" presStyleCnt="1"/>
      <dgm:spPr/>
    </dgm:pt>
    <dgm:pt modelId="{D64D46A8-C88D-46E3-B3FD-225CE1FC8CFE}" type="pres">
      <dgm:prSet presAssocID="{C5EDD0A2-BBBF-4DF9-94A5-0C9BC7B8643F}" presName="horz1" presStyleCnt="0"/>
      <dgm:spPr/>
    </dgm:pt>
    <dgm:pt modelId="{9DE72986-08EC-49DB-BE7A-4221524E29AF}" type="pres">
      <dgm:prSet presAssocID="{C5EDD0A2-BBBF-4DF9-94A5-0C9BC7B8643F}" presName="tx1" presStyleLbl="revTx" presStyleIdx="0" presStyleCnt="5"/>
      <dgm:spPr/>
      <dgm:t>
        <a:bodyPr/>
        <a:lstStyle/>
        <a:p>
          <a:endParaRPr lang="en-US"/>
        </a:p>
      </dgm:t>
    </dgm:pt>
    <dgm:pt modelId="{CC995A4F-DB18-4A1E-AE24-50D9E84881F4}" type="pres">
      <dgm:prSet presAssocID="{C5EDD0A2-BBBF-4DF9-94A5-0C9BC7B8643F}" presName="vert1" presStyleCnt="0"/>
      <dgm:spPr/>
    </dgm:pt>
    <dgm:pt modelId="{5E5C6794-D1B0-4E63-A7E4-805345C12ABE}" type="pres">
      <dgm:prSet presAssocID="{F11B7DD5-03AB-40F8-AC3E-3924AF2222C7}" presName="vertSpace2a" presStyleCnt="0"/>
      <dgm:spPr/>
    </dgm:pt>
    <dgm:pt modelId="{31D1A194-B74F-4BFA-A01F-E3D5DDB17AEF}" type="pres">
      <dgm:prSet presAssocID="{F11B7DD5-03AB-40F8-AC3E-3924AF2222C7}" presName="horz2" presStyleCnt="0"/>
      <dgm:spPr/>
    </dgm:pt>
    <dgm:pt modelId="{FDB5A9BA-F29B-47FA-BAFE-542262868068}" type="pres">
      <dgm:prSet presAssocID="{F11B7DD5-03AB-40F8-AC3E-3924AF2222C7}" presName="horzSpace2" presStyleCnt="0"/>
      <dgm:spPr/>
    </dgm:pt>
    <dgm:pt modelId="{1D63945D-B98C-4DC9-8794-E3391F91941C}" type="pres">
      <dgm:prSet presAssocID="{F11B7DD5-03AB-40F8-AC3E-3924AF2222C7}" presName="tx2" presStyleLbl="revTx" presStyleIdx="1" presStyleCnt="5"/>
      <dgm:spPr/>
    </dgm:pt>
    <dgm:pt modelId="{A16BB9F3-00F6-4FC8-9218-42345E02DDA0}" type="pres">
      <dgm:prSet presAssocID="{F11B7DD5-03AB-40F8-AC3E-3924AF2222C7}" presName="vert2" presStyleCnt="0"/>
      <dgm:spPr/>
    </dgm:pt>
    <dgm:pt modelId="{37C998C3-566F-4BD6-8E84-5C49D4825EE8}" type="pres">
      <dgm:prSet presAssocID="{F11B7DD5-03AB-40F8-AC3E-3924AF2222C7}" presName="thinLine2b" presStyleLbl="callout" presStyleIdx="0" presStyleCnt="4"/>
      <dgm:spPr/>
    </dgm:pt>
    <dgm:pt modelId="{4C1EACDC-4D22-4858-9B3A-91963BE21C0D}" type="pres">
      <dgm:prSet presAssocID="{F11B7DD5-03AB-40F8-AC3E-3924AF2222C7}" presName="vertSpace2b" presStyleCnt="0"/>
      <dgm:spPr/>
    </dgm:pt>
    <dgm:pt modelId="{C71BC8F2-2801-4B04-A8C1-9EDE39F8E425}" type="pres">
      <dgm:prSet presAssocID="{F7D5ACE6-A80A-4150-B6CB-8DEC319601FA}" presName="horz2" presStyleCnt="0"/>
      <dgm:spPr/>
    </dgm:pt>
    <dgm:pt modelId="{78466892-05AD-4248-8610-4A7A71E6DFAF}" type="pres">
      <dgm:prSet presAssocID="{F7D5ACE6-A80A-4150-B6CB-8DEC319601FA}" presName="horzSpace2" presStyleCnt="0"/>
      <dgm:spPr/>
    </dgm:pt>
    <dgm:pt modelId="{358E6824-D5E4-42EF-9EB3-271D1C749083}" type="pres">
      <dgm:prSet presAssocID="{F7D5ACE6-A80A-4150-B6CB-8DEC319601FA}" presName="tx2" presStyleLbl="revTx" presStyleIdx="2" presStyleCnt="5"/>
      <dgm:spPr/>
    </dgm:pt>
    <dgm:pt modelId="{F0420E82-DE73-434B-9314-23075B4E8B88}" type="pres">
      <dgm:prSet presAssocID="{F7D5ACE6-A80A-4150-B6CB-8DEC319601FA}" presName="vert2" presStyleCnt="0"/>
      <dgm:spPr/>
    </dgm:pt>
    <dgm:pt modelId="{1EB90939-8AA3-4F1E-8A04-B7AAC2151865}" type="pres">
      <dgm:prSet presAssocID="{F7D5ACE6-A80A-4150-B6CB-8DEC319601FA}" presName="thinLine2b" presStyleLbl="callout" presStyleIdx="1" presStyleCnt="4"/>
      <dgm:spPr/>
    </dgm:pt>
    <dgm:pt modelId="{16E932C8-FFE9-497D-9B8D-F7A8D23389BE}" type="pres">
      <dgm:prSet presAssocID="{F7D5ACE6-A80A-4150-B6CB-8DEC319601FA}" presName="vertSpace2b" presStyleCnt="0"/>
      <dgm:spPr/>
    </dgm:pt>
    <dgm:pt modelId="{DB2BD779-EA04-48DA-A8DB-9EB5928B9E3C}" type="pres">
      <dgm:prSet presAssocID="{EC90F793-BBCF-4D1E-B4BC-6E64D16E1815}" presName="horz2" presStyleCnt="0"/>
      <dgm:spPr/>
    </dgm:pt>
    <dgm:pt modelId="{0F567DB5-FFFD-449C-9D65-69D38A173E58}" type="pres">
      <dgm:prSet presAssocID="{EC90F793-BBCF-4D1E-B4BC-6E64D16E1815}" presName="horzSpace2" presStyleCnt="0"/>
      <dgm:spPr/>
    </dgm:pt>
    <dgm:pt modelId="{5E8238E1-7338-422D-B824-90D689A81C4E}" type="pres">
      <dgm:prSet presAssocID="{EC90F793-BBCF-4D1E-B4BC-6E64D16E1815}" presName="tx2" presStyleLbl="revTx" presStyleIdx="3" presStyleCnt="5"/>
      <dgm:spPr/>
    </dgm:pt>
    <dgm:pt modelId="{043FBFB9-117A-4C63-8CF6-339B83835F90}" type="pres">
      <dgm:prSet presAssocID="{EC90F793-BBCF-4D1E-B4BC-6E64D16E1815}" presName="vert2" presStyleCnt="0"/>
      <dgm:spPr/>
    </dgm:pt>
    <dgm:pt modelId="{8F8C53D6-FDD6-4569-9806-F93BD78694BA}" type="pres">
      <dgm:prSet presAssocID="{EC90F793-BBCF-4D1E-B4BC-6E64D16E1815}" presName="thinLine2b" presStyleLbl="callout" presStyleIdx="2" presStyleCnt="4"/>
      <dgm:spPr/>
    </dgm:pt>
    <dgm:pt modelId="{E1BC93C2-3F5D-4DD2-ADD3-7370CFBE8D1C}" type="pres">
      <dgm:prSet presAssocID="{EC90F793-BBCF-4D1E-B4BC-6E64D16E1815}" presName="vertSpace2b" presStyleCnt="0"/>
      <dgm:spPr/>
    </dgm:pt>
    <dgm:pt modelId="{A4C4867A-BADF-4831-BCBD-533A5EEDB15B}" type="pres">
      <dgm:prSet presAssocID="{C7B1FA1E-543F-4709-8BD0-35B899A42D02}" presName="horz2" presStyleCnt="0"/>
      <dgm:spPr/>
    </dgm:pt>
    <dgm:pt modelId="{3C675117-6361-44E1-9DAE-C1792635D961}" type="pres">
      <dgm:prSet presAssocID="{C7B1FA1E-543F-4709-8BD0-35B899A42D02}" presName="horzSpace2" presStyleCnt="0"/>
      <dgm:spPr/>
    </dgm:pt>
    <dgm:pt modelId="{BA41E986-F5D3-47A3-8278-B1CB00EA7A78}" type="pres">
      <dgm:prSet presAssocID="{C7B1FA1E-543F-4709-8BD0-35B899A42D02}" presName="tx2" presStyleLbl="revTx" presStyleIdx="4" presStyleCnt="5"/>
      <dgm:spPr/>
    </dgm:pt>
    <dgm:pt modelId="{8DDD1C51-370C-4C5C-9084-32E8D84CD03D}" type="pres">
      <dgm:prSet presAssocID="{C7B1FA1E-543F-4709-8BD0-35B899A42D02}" presName="vert2" presStyleCnt="0"/>
      <dgm:spPr/>
    </dgm:pt>
    <dgm:pt modelId="{CD421F4B-4C5F-48AC-BDA7-AAEA532FCBDC}" type="pres">
      <dgm:prSet presAssocID="{C7B1FA1E-543F-4709-8BD0-35B899A42D02}" presName="thinLine2b" presStyleLbl="callout" presStyleIdx="3" presStyleCnt="4"/>
      <dgm:spPr/>
    </dgm:pt>
    <dgm:pt modelId="{F4196D42-ACB3-4156-82DB-A865BFD7A7CA}" type="pres">
      <dgm:prSet presAssocID="{C7B1FA1E-543F-4709-8BD0-35B899A42D02}" presName="vertSpace2b" presStyleCnt="0"/>
      <dgm:spPr/>
    </dgm:pt>
  </dgm:ptLst>
  <dgm:cxnLst>
    <dgm:cxn modelId="{C2ECB20C-2E45-450D-AF0A-059EBE6A5589}" type="presOf" srcId="{F7D5ACE6-A80A-4150-B6CB-8DEC319601FA}" destId="{358E6824-D5E4-42EF-9EB3-271D1C749083}" srcOrd="0" destOrd="0" presId="urn:microsoft.com/office/officeart/2008/layout/LinedList"/>
    <dgm:cxn modelId="{D0FBA24E-CF41-4711-AF37-8D7B2A5E3663}" type="presOf" srcId="{EC90F793-BBCF-4D1E-B4BC-6E64D16E1815}" destId="{5E8238E1-7338-422D-B824-90D689A81C4E}" srcOrd="0" destOrd="0" presId="urn:microsoft.com/office/officeart/2008/layout/LinedList"/>
    <dgm:cxn modelId="{A7A56925-F730-4AF6-A755-1C025A6145FB}" srcId="{AC88C5E2-9347-41D2-B5DA-770ED7E7A571}" destId="{C5EDD0A2-BBBF-4DF9-94A5-0C9BC7B8643F}" srcOrd="0" destOrd="0" parTransId="{2366BC02-535C-4704-9D28-ADE7EDB03376}" sibTransId="{2765B29E-E745-45DF-98EA-2F54B6195A47}"/>
    <dgm:cxn modelId="{76C039FC-FF0E-413B-90EB-7FF5C275F1FC}" srcId="{C5EDD0A2-BBBF-4DF9-94A5-0C9BC7B8643F}" destId="{C7B1FA1E-543F-4709-8BD0-35B899A42D02}" srcOrd="3" destOrd="0" parTransId="{858CB6EC-006E-47C5-B27C-A4F5BC0CEDFD}" sibTransId="{B3ACDDF3-D359-4E20-9F60-BF3094EE3A93}"/>
    <dgm:cxn modelId="{72A7FABE-0B56-4DAE-9486-AFB4097B7FDF}" type="presOf" srcId="{F11B7DD5-03AB-40F8-AC3E-3924AF2222C7}" destId="{1D63945D-B98C-4DC9-8794-E3391F91941C}" srcOrd="0" destOrd="0" presId="urn:microsoft.com/office/officeart/2008/layout/LinedList"/>
    <dgm:cxn modelId="{833F194A-B851-4F6A-B423-5B9FEF4724C1}" srcId="{C5EDD0A2-BBBF-4DF9-94A5-0C9BC7B8643F}" destId="{F7D5ACE6-A80A-4150-B6CB-8DEC319601FA}" srcOrd="1" destOrd="0" parTransId="{C7995450-BF18-4E82-8404-57128E7D8FCA}" sibTransId="{0E497850-9137-4311-A962-A0621EB90BEE}"/>
    <dgm:cxn modelId="{E84FBB8D-D122-4546-929E-49BAF10B1837}" type="presOf" srcId="{C7B1FA1E-543F-4709-8BD0-35B899A42D02}" destId="{BA41E986-F5D3-47A3-8278-B1CB00EA7A78}" srcOrd="0" destOrd="0" presId="urn:microsoft.com/office/officeart/2008/layout/LinedList"/>
    <dgm:cxn modelId="{D0E492CB-386F-4816-BCE5-55FBDE441606}" type="presOf" srcId="{AC88C5E2-9347-41D2-B5DA-770ED7E7A571}" destId="{77C72F69-984A-4253-8A52-0D852A9423BD}" srcOrd="0" destOrd="0" presId="urn:microsoft.com/office/officeart/2008/layout/LinedList"/>
    <dgm:cxn modelId="{A938FE85-6D66-4B64-B910-C3DF9B17B6D2}" type="presOf" srcId="{C5EDD0A2-BBBF-4DF9-94A5-0C9BC7B8643F}" destId="{9DE72986-08EC-49DB-BE7A-4221524E29AF}" srcOrd="0" destOrd="0" presId="urn:microsoft.com/office/officeart/2008/layout/LinedList"/>
    <dgm:cxn modelId="{2ED89E93-AAC1-4590-98B5-B2D7C9167633}" srcId="{C5EDD0A2-BBBF-4DF9-94A5-0C9BC7B8643F}" destId="{EC90F793-BBCF-4D1E-B4BC-6E64D16E1815}" srcOrd="2" destOrd="0" parTransId="{0E06BD33-3CEC-48BF-AC8F-BF29E4BFFDB1}" sibTransId="{79B4E9B2-4B03-4A81-9770-01D7804F221D}"/>
    <dgm:cxn modelId="{2279269A-3E22-480A-A732-9EB3577FCA16}" srcId="{C5EDD0A2-BBBF-4DF9-94A5-0C9BC7B8643F}" destId="{F11B7DD5-03AB-40F8-AC3E-3924AF2222C7}" srcOrd="0" destOrd="0" parTransId="{D150595F-183B-4EBC-8DA0-F507D284609C}" sibTransId="{53E05360-6D08-4524-BA74-58D90E280C96}"/>
    <dgm:cxn modelId="{24B05C12-8FD8-4F14-A25A-1D54DEDE20EE}" type="presParOf" srcId="{77C72F69-984A-4253-8A52-0D852A9423BD}" destId="{080FC46C-BDDD-45EA-B42E-472D246485D8}" srcOrd="0" destOrd="0" presId="urn:microsoft.com/office/officeart/2008/layout/LinedList"/>
    <dgm:cxn modelId="{61F91BAD-804A-4DD1-B301-4408DDCF23F0}" type="presParOf" srcId="{77C72F69-984A-4253-8A52-0D852A9423BD}" destId="{D64D46A8-C88D-46E3-B3FD-225CE1FC8CFE}" srcOrd="1" destOrd="0" presId="urn:microsoft.com/office/officeart/2008/layout/LinedList"/>
    <dgm:cxn modelId="{10C1D9E0-A589-416C-A407-E23F4819BC70}" type="presParOf" srcId="{D64D46A8-C88D-46E3-B3FD-225CE1FC8CFE}" destId="{9DE72986-08EC-49DB-BE7A-4221524E29AF}" srcOrd="0" destOrd="0" presId="urn:microsoft.com/office/officeart/2008/layout/LinedList"/>
    <dgm:cxn modelId="{0A339FFC-941F-45A3-B5EA-41F52A2BD8CD}" type="presParOf" srcId="{D64D46A8-C88D-46E3-B3FD-225CE1FC8CFE}" destId="{CC995A4F-DB18-4A1E-AE24-50D9E84881F4}" srcOrd="1" destOrd="0" presId="urn:microsoft.com/office/officeart/2008/layout/LinedList"/>
    <dgm:cxn modelId="{AD02605B-62BE-4551-A6D7-93048D4A6774}" type="presParOf" srcId="{CC995A4F-DB18-4A1E-AE24-50D9E84881F4}" destId="{5E5C6794-D1B0-4E63-A7E4-805345C12ABE}" srcOrd="0" destOrd="0" presId="urn:microsoft.com/office/officeart/2008/layout/LinedList"/>
    <dgm:cxn modelId="{C0C93095-79C8-4241-9F89-9CAF614A87BE}" type="presParOf" srcId="{CC995A4F-DB18-4A1E-AE24-50D9E84881F4}" destId="{31D1A194-B74F-4BFA-A01F-E3D5DDB17AEF}" srcOrd="1" destOrd="0" presId="urn:microsoft.com/office/officeart/2008/layout/LinedList"/>
    <dgm:cxn modelId="{1DAEC895-A625-475C-A06E-956ED6F0C4A4}" type="presParOf" srcId="{31D1A194-B74F-4BFA-A01F-E3D5DDB17AEF}" destId="{FDB5A9BA-F29B-47FA-BAFE-542262868068}" srcOrd="0" destOrd="0" presId="urn:microsoft.com/office/officeart/2008/layout/LinedList"/>
    <dgm:cxn modelId="{F346879C-036F-4F23-BB56-9D70D0D37AF0}" type="presParOf" srcId="{31D1A194-B74F-4BFA-A01F-E3D5DDB17AEF}" destId="{1D63945D-B98C-4DC9-8794-E3391F91941C}" srcOrd="1" destOrd="0" presId="urn:microsoft.com/office/officeart/2008/layout/LinedList"/>
    <dgm:cxn modelId="{E5F87EA3-DCE4-4560-B465-528B0142A9B9}" type="presParOf" srcId="{31D1A194-B74F-4BFA-A01F-E3D5DDB17AEF}" destId="{A16BB9F3-00F6-4FC8-9218-42345E02DDA0}" srcOrd="2" destOrd="0" presId="urn:microsoft.com/office/officeart/2008/layout/LinedList"/>
    <dgm:cxn modelId="{F670F04D-028E-4756-BE24-B7BF8F46C16A}" type="presParOf" srcId="{CC995A4F-DB18-4A1E-AE24-50D9E84881F4}" destId="{37C998C3-566F-4BD6-8E84-5C49D4825EE8}" srcOrd="2" destOrd="0" presId="urn:microsoft.com/office/officeart/2008/layout/LinedList"/>
    <dgm:cxn modelId="{E36BDD19-4CE9-4888-882C-CAE5BCB16846}" type="presParOf" srcId="{CC995A4F-DB18-4A1E-AE24-50D9E84881F4}" destId="{4C1EACDC-4D22-4858-9B3A-91963BE21C0D}" srcOrd="3" destOrd="0" presId="urn:microsoft.com/office/officeart/2008/layout/LinedList"/>
    <dgm:cxn modelId="{610E1510-1F0F-4A7A-A195-D655D22E4868}" type="presParOf" srcId="{CC995A4F-DB18-4A1E-AE24-50D9E84881F4}" destId="{C71BC8F2-2801-4B04-A8C1-9EDE39F8E425}" srcOrd="4" destOrd="0" presId="urn:microsoft.com/office/officeart/2008/layout/LinedList"/>
    <dgm:cxn modelId="{5A30653E-770B-45EC-A988-2A26C608DED5}" type="presParOf" srcId="{C71BC8F2-2801-4B04-A8C1-9EDE39F8E425}" destId="{78466892-05AD-4248-8610-4A7A71E6DFAF}" srcOrd="0" destOrd="0" presId="urn:microsoft.com/office/officeart/2008/layout/LinedList"/>
    <dgm:cxn modelId="{76E76402-9BEB-464B-AABD-18D2DA74A842}" type="presParOf" srcId="{C71BC8F2-2801-4B04-A8C1-9EDE39F8E425}" destId="{358E6824-D5E4-42EF-9EB3-271D1C749083}" srcOrd="1" destOrd="0" presId="urn:microsoft.com/office/officeart/2008/layout/LinedList"/>
    <dgm:cxn modelId="{EFF3C1CE-217F-413C-87E6-13F587E583D8}" type="presParOf" srcId="{C71BC8F2-2801-4B04-A8C1-9EDE39F8E425}" destId="{F0420E82-DE73-434B-9314-23075B4E8B88}" srcOrd="2" destOrd="0" presId="urn:microsoft.com/office/officeart/2008/layout/LinedList"/>
    <dgm:cxn modelId="{DE1E4603-2567-43B0-98E9-BB6D4A1017DB}" type="presParOf" srcId="{CC995A4F-DB18-4A1E-AE24-50D9E84881F4}" destId="{1EB90939-8AA3-4F1E-8A04-B7AAC2151865}" srcOrd="5" destOrd="0" presId="urn:microsoft.com/office/officeart/2008/layout/LinedList"/>
    <dgm:cxn modelId="{0E238BCA-C4C4-4AEA-B908-94655CDDF145}" type="presParOf" srcId="{CC995A4F-DB18-4A1E-AE24-50D9E84881F4}" destId="{16E932C8-FFE9-497D-9B8D-F7A8D23389BE}" srcOrd="6" destOrd="0" presId="urn:microsoft.com/office/officeart/2008/layout/LinedList"/>
    <dgm:cxn modelId="{788DBCBD-B82B-4D04-B8B3-59E85C8276B2}" type="presParOf" srcId="{CC995A4F-DB18-4A1E-AE24-50D9E84881F4}" destId="{DB2BD779-EA04-48DA-A8DB-9EB5928B9E3C}" srcOrd="7" destOrd="0" presId="urn:microsoft.com/office/officeart/2008/layout/LinedList"/>
    <dgm:cxn modelId="{3B7EB693-7E04-462E-978B-070228838082}" type="presParOf" srcId="{DB2BD779-EA04-48DA-A8DB-9EB5928B9E3C}" destId="{0F567DB5-FFFD-449C-9D65-69D38A173E58}" srcOrd="0" destOrd="0" presId="urn:microsoft.com/office/officeart/2008/layout/LinedList"/>
    <dgm:cxn modelId="{DAB6783B-9725-4C42-AB5E-3299A6D17CFD}" type="presParOf" srcId="{DB2BD779-EA04-48DA-A8DB-9EB5928B9E3C}" destId="{5E8238E1-7338-422D-B824-90D689A81C4E}" srcOrd="1" destOrd="0" presId="urn:microsoft.com/office/officeart/2008/layout/LinedList"/>
    <dgm:cxn modelId="{57881B81-C164-4A33-AD71-037B70CC2E4A}" type="presParOf" srcId="{DB2BD779-EA04-48DA-A8DB-9EB5928B9E3C}" destId="{043FBFB9-117A-4C63-8CF6-339B83835F90}" srcOrd="2" destOrd="0" presId="urn:microsoft.com/office/officeart/2008/layout/LinedList"/>
    <dgm:cxn modelId="{07F5718E-BD51-46DF-AC35-22B88DCA2962}" type="presParOf" srcId="{CC995A4F-DB18-4A1E-AE24-50D9E84881F4}" destId="{8F8C53D6-FDD6-4569-9806-F93BD78694BA}" srcOrd="8" destOrd="0" presId="urn:microsoft.com/office/officeart/2008/layout/LinedList"/>
    <dgm:cxn modelId="{80B9C40A-1182-4AC0-B83B-1CFA87C3A036}" type="presParOf" srcId="{CC995A4F-DB18-4A1E-AE24-50D9E84881F4}" destId="{E1BC93C2-3F5D-4DD2-ADD3-7370CFBE8D1C}" srcOrd="9" destOrd="0" presId="urn:microsoft.com/office/officeart/2008/layout/LinedList"/>
    <dgm:cxn modelId="{AA3D5BD3-3E75-4FCC-A980-9356DAF230CE}" type="presParOf" srcId="{CC995A4F-DB18-4A1E-AE24-50D9E84881F4}" destId="{A4C4867A-BADF-4831-BCBD-533A5EEDB15B}" srcOrd="10" destOrd="0" presId="urn:microsoft.com/office/officeart/2008/layout/LinedList"/>
    <dgm:cxn modelId="{44238A27-7608-401A-AA26-42AB3E6C8279}" type="presParOf" srcId="{A4C4867A-BADF-4831-BCBD-533A5EEDB15B}" destId="{3C675117-6361-44E1-9DAE-C1792635D961}" srcOrd="0" destOrd="0" presId="urn:microsoft.com/office/officeart/2008/layout/LinedList"/>
    <dgm:cxn modelId="{DBD2CEF7-8E18-4AC3-B7CC-A6647ACD6D39}" type="presParOf" srcId="{A4C4867A-BADF-4831-BCBD-533A5EEDB15B}" destId="{BA41E986-F5D3-47A3-8278-B1CB00EA7A78}" srcOrd="1" destOrd="0" presId="urn:microsoft.com/office/officeart/2008/layout/LinedList"/>
    <dgm:cxn modelId="{FF116394-939C-43AF-A50E-2CEA0AC6648B}" type="presParOf" srcId="{A4C4867A-BADF-4831-BCBD-533A5EEDB15B}" destId="{8DDD1C51-370C-4C5C-9084-32E8D84CD03D}" srcOrd="2" destOrd="0" presId="urn:microsoft.com/office/officeart/2008/layout/LinedList"/>
    <dgm:cxn modelId="{FF9D838E-F87A-47B6-ACE1-73997DD24C5F}" type="presParOf" srcId="{CC995A4F-DB18-4A1E-AE24-50D9E84881F4}" destId="{CD421F4B-4C5F-48AC-BDA7-AAEA532FCBDC}" srcOrd="11" destOrd="0" presId="urn:microsoft.com/office/officeart/2008/layout/LinedList"/>
    <dgm:cxn modelId="{399A9436-2F8A-4D12-AED8-47418BC351B4}" type="presParOf" srcId="{CC995A4F-DB18-4A1E-AE24-50D9E84881F4}" destId="{F4196D42-ACB3-4156-82DB-A865BFD7A7CA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214C581-9DAF-471A-9D3F-F2D99E026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D54723-12EE-4CD7-B373-7503968FA560}">
      <dgm:prSet phldrT="[Text]"/>
      <dgm:spPr/>
      <dgm:t>
        <a:bodyPr/>
        <a:lstStyle/>
        <a:p>
          <a:r>
            <a:rPr lang="en-US" dirty="0" smtClean="0"/>
            <a:t>Remember:</a:t>
          </a:r>
          <a:endParaRPr lang="en-US" dirty="0"/>
        </a:p>
      </dgm:t>
    </dgm:pt>
    <dgm:pt modelId="{C1B962CC-0161-413C-9B04-EBC854DF5540}" type="parTrans" cxnId="{FAFD0EC4-27B9-4F47-8F39-FB32E92DBB68}">
      <dgm:prSet/>
      <dgm:spPr/>
      <dgm:t>
        <a:bodyPr/>
        <a:lstStyle/>
        <a:p>
          <a:endParaRPr lang="en-US"/>
        </a:p>
      </dgm:t>
    </dgm:pt>
    <dgm:pt modelId="{5B48B45B-2F95-4149-8205-45C188C21C45}" type="sibTrans" cxnId="{FAFD0EC4-27B9-4F47-8F39-FB32E92DBB68}">
      <dgm:prSet/>
      <dgm:spPr/>
      <dgm:t>
        <a:bodyPr/>
        <a:lstStyle/>
        <a:p>
          <a:endParaRPr lang="en-US"/>
        </a:p>
      </dgm:t>
    </dgm:pt>
    <dgm:pt modelId="{4513D9F6-D056-47CE-B423-D724601E677C}">
      <dgm:prSet phldrT="[Text]"/>
      <dgm:spPr/>
      <dgm:t>
        <a:bodyPr/>
        <a:lstStyle/>
        <a:p>
          <a:r>
            <a:rPr lang="en-US" altLang="en-US" dirty="0" smtClean="0"/>
            <a:t>They might be tired</a:t>
          </a:r>
          <a:endParaRPr lang="en-US" dirty="0"/>
        </a:p>
      </dgm:t>
    </dgm:pt>
    <dgm:pt modelId="{EC3FDD5A-1A13-45EB-8FC4-579E016A466B}" type="parTrans" cxnId="{3530AA1C-5592-4D6F-9B78-894107ADAAD5}">
      <dgm:prSet/>
      <dgm:spPr/>
      <dgm:t>
        <a:bodyPr/>
        <a:lstStyle/>
        <a:p>
          <a:endParaRPr lang="en-US"/>
        </a:p>
      </dgm:t>
    </dgm:pt>
    <dgm:pt modelId="{34F269FF-A622-4011-9A0A-860B65659B7F}" type="sibTrans" cxnId="{3530AA1C-5592-4D6F-9B78-894107ADAAD5}">
      <dgm:prSet/>
      <dgm:spPr/>
      <dgm:t>
        <a:bodyPr/>
        <a:lstStyle/>
        <a:p>
          <a:endParaRPr lang="en-US"/>
        </a:p>
      </dgm:t>
    </dgm:pt>
    <dgm:pt modelId="{602F2FDF-690A-448F-BBC3-CC9E3AA918A7}">
      <dgm:prSet/>
      <dgm:spPr/>
      <dgm:t>
        <a:bodyPr/>
        <a:lstStyle/>
        <a:p>
          <a:r>
            <a:rPr lang="en-US" altLang="en-US" smtClean="0"/>
            <a:t>They can read </a:t>
          </a:r>
          <a:r>
            <a:rPr lang="en-US" altLang="en-US" smtClean="0">
              <a:sym typeface="Wingdings" panose="05000000000000000000" pitchFamily="2" charset="2"/>
            </a:rPr>
            <a:t></a:t>
          </a:r>
          <a:endParaRPr lang="en-US" altLang="en-US" dirty="0" smtClean="0"/>
        </a:p>
      </dgm:t>
    </dgm:pt>
    <dgm:pt modelId="{C9D8B428-D84F-45BB-8745-2A766F12E1EE}" type="parTrans" cxnId="{44ACA9C1-D899-4AB3-8289-D4DE2044DE8E}">
      <dgm:prSet/>
      <dgm:spPr/>
      <dgm:t>
        <a:bodyPr/>
        <a:lstStyle/>
        <a:p>
          <a:endParaRPr lang="en-US"/>
        </a:p>
      </dgm:t>
    </dgm:pt>
    <dgm:pt modelId="{BE25EAD7-46DC-4DC0-BA63-5067C6E37ECF}" type="sibTrans" cxnId="{44ACA9C1-D899-4AB3-8289-D4DE2044DE8E}">
      <dgm:prSet/>
      <dgm:spPr/>
      <dgm:t>
        <a:bodyPr/>
        <a:lstStyle/>
        <a:p>
          <a:endParaRPr lang="en-US"/>
        </a:p>
      </dgm:t>
    </dgm:pt>
    <dgm:pt modelId="{0EB51D90-F3C1-4B9F-9B63-6FA7459578AC}">
      <dgm:prSet/>
      <dgm:spPr/>
      <dgm:t>
        <a:bodyPr/>
        <a:lstStyle/>
        <a:p>
          <a:r>
            <a:rPr lang="en-US" altLang="en-US" smtClean="0"/>
            <a:t>They are thinking “Why should I listen?”</a:t>
          </a:r>
          <a:endParaRPr lang="en-US" altLang="en-US" dirty="0" smtClean="0"/>
        </a:p>
      </dgm:t>
    </dgm:pt>
    <dgm:pt modelId="{B718B4D3-D691-445F-917F-43A7FD7F38D3}" type="parTrans" cxnId="{2F9FBE1F-5CB3-4CE6-B35F-2ABC44D88884}">
      <dgm:prSet/>
      <dgm:spPr/>
      <dgm:t>
        <a:bodyPr/>
        <a:lstStyle/>
        <a:p>
          <a:endParaRPr lang="en-US"/>
        </a:p>
      </dgm:t>
    </dgm:pt>
    <dgm:pt modelId="{D18F0B6C-2626-41B2-8B93-37BB0359783A}" type="sibTrans" cxnId="{2F9FBE1F-5CB3-4CE6-B35F-2ABC44D88884}">
      <dgm:prSet/>
      <dgm:spPr/>
      <dgm:t>
        <a:bodyPr/>
        <a:lstStyle/>
        <a:p>
          <a:endParaRPr lang="en-US"/>
        </a:p>
      </dgm:t>
    </dgm:pt>
    <dgm:pt modelId="{5650DB48-7685-46B3-AEC4-11ED874515DA}">
      <dgm:prSet/>
      <dgm:spPr/>
      <dgm:t>
        <a:bodyPr/>
        <a:lstStyle/>
        <a:p>
          <a:r>
            <a:rPr lang="en-US" altLang="en-US" dirty="0" smtClean="0"/>
            <a:t>Non-experts will tune off within 2 minutes</a:t>
          </a:r>
          <a:endParaRPr lang="en-US" altLang="en-US" dirty="0" smtClean="0"/>
        </a:p>
      </dgm:t>
    </dgm:pt>
    <dgm:pt modelId="{02AA5BB7-8BB4-4921-BB2B-5291614D4E29}" type="parTrans" cxnId="{DDA5949C-5AF4-40FB-916D-C9B54B0E385E}">
      <dgm:prSet/>
      <dgm:spPr/>
      <dgm:t>
        <a:bodyPr/>
        <a:lstStyle/>
        <a:p>
          <a:endParaRPr lang="en-US"/>
        </a:p>
      </dgm:t>
    </dgm:pt>
    <dgm:pt modelId="{EABC2EAD-3406-45BE-9D94-4F14779C720B}" type="sibTrans" cxnId="{DDA5949C-5AF4-40FB-916D-C9B54B0E385E}">
      <dgm:prSet/>
      <dgm:spPr/>
      <dgm:t>
        <a:bodyPr/>
        <a:lstStyle/>
        <a:p>
          <a:endParaRPr lang="en-US"/>
        </a:p>
      </dgm:t>
    </dgm:pt>
    <dgm:pt modelId="{34103138-DFD8-4DD4-8655-E54F5AF6C15D}">
      <dgm:prSet/>
      <dgm:spPr/>
      <dgm:t>
        <a:bodyPr/>
        <a:lstStyle/>
        <a:p>
          <a:r>
            <a:rPr lang="en-US" altLang="en-US" dirty="0" smtClean="0"/>
            <a:t>Experts after 5 minutes </a:t>
          </a:r>
          <a:endParaRPr lang="en-US" altLang="en-US" dirty="0" smtClean="0"/>
        </a:p>
      </dgm:t>
    </dgm:pt>
    <dgm:pt modelId="{7A314C01-25FE-4D0E-8160-456A10BF0694}" type="parTrans" cxnId="{9BC37D7F-ECFF-487E-B31D-6AE32F888D72}">
      <dgm:prSet/>
      <dgm:spPr/>
      <dgm:t>
        <a:bodyPr/>
        <a:lstStyle/>
        <a:p>
          <a:endParaRPr lang="en-US"/>
        </a:p>
      </dgm:t>
    </dgm:pt>
    <dgm:pt modelId="{25013B0E-B216-4A14-AF6C-2A3D93AD644E}" type="sibTrans" cxnId="{9BC37D7F-ECFF-487E-B31D-6AE32F888D72}">
      <dgm:prSet/>
      <dgm:spPr/>
      <dgm:t>
        <a:bodyPr/>
        <a:lstStyle/>
        <a:p>
          <a:endParaRPr lang="en-US"/>
        </a:p>
      </dgm:t>
    </dgm:pt>
    <dgm:pt modelId="{55ED1507-A27D-4239-A373-ABD72C0E3B9A}" type="pres">
      <dgm:prSet presAssocID="{9214C581-9DAF-471A-9D3F-F2D99E026B4B}" presName="vert0" presStyleCnt="0">
        <dgm:presLayoutVars>
          <dgm:dir/>
          <dgm:animOne val="branch"/>
          <dgm:animLvl val="lvl"/>
        </dgm:presLayoutVars>
      </dgm:prSet>
      <dgm:spPr/>
    </dgm:pt>
    <dgm:pt modelId="{9DCDE6D5-A3E0-4549-AE23-578D8266D0DF}" type="pres">
      <dgm:prSet presAssocID="{A4D54723-12EE-4CD7-B373-7503968FA560}" presName="thickLine" presStyleLbl="alignNode1" presStyleIdx="0" presStyleCnt="1"/>
      <dgm:spPr/>
    </dgm:pt>
    <dgm:pt modelId="{440E6DDF-5C4E-4247-BEA4-DD033A673FE0}" type="pres">
      <dgm:prSet presAssocID="{A4D54723-12EE-4CD7-B373-7503968FA560}" presName="horz1" presStyleCnt="0"/>
      <dgm:spPr/>
    </dgm:pt>
    <dgm:pt modelId="{37E4869A-A359-41EA-9BA8-4E5B2254AC4D}" type="pres">
      <dgm:prSet presAssocID="{A4D54723-12EE-4CD7-B373-7503968FA560}" presName="tx1" presStyleLbl="revTx" presStyleIdx="0" presStyleCnt="6"/>
      <dgm:spPr/>
    </dgm:pt>
    <dgm:pt modelId="{80B0AC1F-7978-4D25-8006-E3649FA45B66}" type="pres">
      <dgm:prSet presAssocID="{A4D54723-12EE-4CD7-B373-7503968FA560}" presName="vert1" presStyleCnt="0"/>
      <dgm:spPr/>
    </dgm:pt>
    <dgm:pt modelId="{ED3CF823-6368-440A-90BF-F33AC14A62AB}" type="pres">
      <dgm:prSet presAssocID="{4513D9F6-D056-47CE-B423-D724601E677C}" presName="vertSpace2a" presStyleCnt="0"/>
      <dgm:spPr/>
    </dgm:pt>
    <dgm:pt modelId="{B2F61CEF-7952-4581-9DB6-2FCF9F202149}" type="pres">
      <dgm:prSet presAssocID="{4513D9F6-D056-47CE-B423-D724601E677C}" presName="horz2" presStyleCnt="0"/>
      <dgm:spPr/>
    </dgm:pt>
    <dgm:pt modelId="{D9E9EBD0-4D69-4882-9373-920250870EB5}" type="pres">
      <dgm:prSet presAssocID="{4513D9F6-D056-47CE-B423-D724601E677C}" presName="horzSpace2" presStyleCnt="0"/>
      <dgm:spPr/>
    </dgm:pt>
    <dgm:pt modelId="{C9C5795A-B3F2-4CAA-9087-42B7E108A14C}" type="pres">
      <dgm:prSet presAssocID="{4513D9F6-D056-47CE-B423-D724601E677C}" presName="tx2" presStyleLbl="revTx" presStyleIdx="1" presStyleCnt="6"/>
      <dgm:spPr/>
      <dgm:t>
        <a:bodyPr/>
        <a:lstStyle/>
        <a:p>
          <a:endParaRPr lang="en-US"/>
        </a:p>
      </dgm:t>
    </dgm:pt>
    <dgm:pt modelId="{FCB50E84-D5D3-4C37-9113-1D36749B93E0}" type="pres">
      <dgm:prSet presAssocID="{4513D9F6-D056-47CE-B423-D724601E677C}" presName="vert2" presStyleCnt="0"/>
      <dgm:spPr/>
    </dgm:pt>
    <dgm:pt modelId="{A82570BA-0266-4424-9280-892FB7DD6DF7}" type="pres">
      <dgm:prSet presAssocID="{4513D9F6-D056-47CE-B423-D724601E677C}" presName="thinLine2b" presStyleLbl="callout" presStyleIdx="0" presStyleCnt="5"/>
      <dgm:spPr/>
    </dgm:pt>
    <dgm:pt modelId="{68D4F202-9ACA-4480-8C9F-723F5952F7D0}" type="pres">
      <dgm:prSet presAssocID="{4513D9F6-D056-47CE-B423-D724601E677C}" presName="vertSpace2b" presStyleCnt="0"/>
      <dgm:spPr/>
    </dgm:pt>
    <dgm:pt modelId="{B1A2D212-C356-4B97-8EE5-975867A6A516}" type="pres">
      <dgm:prSet presAssocID="{602F2FDF-690A-448F-BBC3-CC9E3AA918A7}" presName="horz2" presStyleCnt="0"/>
      <dgm:spPr/>
    </dgm:pt>
    <dgm:pt modelId="{29461566-80E9-4F49-8B3F-F7872E4EFF12}" type="pres">
      <dgm:prSet presAssocID="{602F2FDF-690A-448F-BBC3-CC9E3AA918A7}" presName="horzSpace2" presStyleCnt="0"/>
      <dgm:spPr/>
    </dgm:pt>
    <dgm:pt modelId="{8732A49C-4CBE-4F06-BF76-4518AEA9AA47}" type="pres">
      <dgm:prSet presAssocID="{602F2FDF-690A-448F-BBC3-CC9E3AA918A7}" presName="tx2" presStyleLbl="revTx" presStyleIdx="2" presStyleCnt="6"/>
      <dgm:spPr/>
    </dgm:pt>
    <dgm:pt modelId="{D1E8D378-F262-4CD2-903A-DC811A9CDFAB}" type="pres">
      <dgm:prSet presAssocID="{602F2FDF-690A-448F-BBC3-CC9E3AA918A7}" presName="vert2" presStyleCnt="0"/>
      <dgm:spPr/>
    </dgm:pt>
    <dgm:pt modelId="{3B3348F7-23D2-42DA-808D-02E7DE07CC4C}" type="pres">
      <dgm:prSet presAssocID="{602F2FDF-690A-448F-BBC3-CC9E3AA918A7}" presName="thinLine2b" presStyleLbl="callout" presStyleIdx="1" presStyleCnt="5"/>
      <dgm:spPr/>
    </dgm:pt>
    <dgm:pt modelId="{D0267490-B17A-42AF-A44A-0CC8A75F12AC}" type="pres">
      <dgm:prSet presAssocID="{602F2FDF-690A-448F-BBC3-CC9E3AA918A7}" presName="vertSpace2b" presStyleCnt="0"/>
      <dgm:spPr/>
    </dgm:pt>
    <dgm:pt modelId="{BF0351DA-9471-4EDA-A85B-C6EDEBB89F6C}" type="pres">
      <dgm:prSet presAssocID="{0EB51D90-F3C1-4B9F-9B63-6FA7459578AC}" presName="horz2" presStyleCnt="0"/>
      <dgm:spPr/>
    </dgm:pt>
    <dgm:pt modelId="{3B6C8BAB-3EF8-4138-8B81-7D7C1349DEE2}" type="pres">
      <dgm:prSet presAssocID="{0EB51D90-F3C1-4B9F-9B63-6FA7459578AC}" presName="horzSpace2" presStyleCnt="0"/>
      <dgm:spPr/>
    </dgm:pt>
    <dgm:pt modelId="{F4145ADC-65C7-4B67-BEAE-430DF32A0E2D}" type="pres">
      <dgm:prSet presAssocID="{0EB51D90-F3C1-4B9F-9B63-6FA7459578AC}" presName="tx2" presStyleLbl="revTx" presStyleIdx="3" presStyleCnt="6"/>
      <dgm:spPr/>
    </dgm:pt>
    <dgm:pt modelId="{3614B79E-3C01-41A8-876C-4DF6E9A308D7}" type="pres">
      <dgm:prSet presAssocID="{0EB51D90-F3C1-4B9F-9B63-6FA7459578AC}" presName="vert2" presStyleCnt="0"/>
      <dgm:spPr/>
    </dgm:pt>
    <dgm:pt modelId="{95F1D101-DD13-409B-990D-72F6976D7696}" type="pres">
      <dgm:prSet presAssocID="{0EB51D90-F3C1-4B9F-9B63-6FA7459578AC}" presName="thinLine2b" presStyleLbl="callout" presStyleIdx="2" presStyleCnt="5"/>
      <dgm:spPr/>
    </dgm:pt>
    <dgm:pt modelId="{440CF367-5386-4983-B238-F0EF8E856090}" type="pres">
      <dgm:prSet presAssocID="{0EB51D90-F3C1-4B9F-9B63-6FA7459578AC}" presName="vertSpace2b" presStyleCnt="0"/>
      <dgm:spPr/>
    </dgm:pt>
    <dgm:pt modelId="{E3FE7200-0922-422B-BADD-6EE177913AC7}" type="pres">
      <dgm:prSet presAssocID="{5650DB48-7685-46B3-AEC4-11ED874515DA}" presName="horz2" presStyleCnt="0"/>
      <dgm:spPr/>
    </dgm:pt>
    <dgm:pt modelId="{C9C0EEF9-34CC-4DD8-8146-40895BB2C313}" type="pres">
      <dgm:prSet presAssocID="{5650DB48-7685-46B3-AEC4-11ED874515DA}" presName="horzSpace2" presStyleCnt="0"/>
      <dgm:spPr/>
    </dgm:pt>
    <dgm:pt modelId="{54BB4CCE-14F0-4648-8083-540CF0F25897}" type="pres">
      <dgm:prSet presAssocID="{5650DB48-7685-46B3-AEC4-11ED874515DA}" presName="tx2" presStyleLbl="revTx" presStyleIdx="4" presStyleCnt="6"/>
      <dgm:spPr/>
    </dgm:pt>
    <dgm:pt modelId="{BC2E4407-2E74-405E-9FF8-A79ECEC52932}" type="pres">
      <dgm:prSet presAssocID="{5650DB48-7685-46B3-AEC4-11ED874515DA}" presName="vert2" presStyleCnt="0"/>
      <dgm:spPr/>
    </dgm:pt>
    <dgm:pt modelId="{E2580441-5EA1-4248-8C22-7C4C1E82B9EE}" type="pres">
      <dgm:prSet presAssocID="{5650DB48-7685-46B3-AEC4-11ED874515DA}" presName="thinLine2b" presStyleLbl="callout" presStyleIdx="3" presStyleCnt="5"/>
      <dgm:spPr/>
    </dgm:pt>
    <dgm:pt modelId="{A3336AFD-8093-456C-A122-93C05CF8C271}" type="pres">
      <dgm:prSet presAssocID="{5650DB48-7685-46B3-AEC4-11ED874515DA}" presName="vertSpace2b" presStyleCnt="0"/>
      <dgm:spPr/>
    </dgm:pt>
    <dgm:pt modelId="{DA3164C8-BE7F-4FDD-A4A5-2D01C4A3B52B}" type="pres">
      <dgm:prSet presAssocID="{34103138-DFD8-4DD4-8655-E54F5AF6C15D}" presName="horz2" presStyleCnt="0"/>
      <dgm:spPr/>
    </dgm:pt>
    <dgm:pt modelId="{6BDD598B-CB50-4977-B42B-F0FC9DE92163}" type="pres">
      <dgm:prSet presAssocID="{34103138-DFD8-4DD4-8655-E54F5AF6C15D}" presName="horzSpace2" presStyleCnt="0"/>
      <dgm:spPr/>
    </dgm:pt>
    <dgm:pt modelId="{0E183D36-ACC7-4544-9340-3D2DAB7FCB8C}" type="pres">
      <dgm:prSet presAssocID="{34103138-DFD8-4DD4-8655-E54F5AF6C15D}" presName="tx2" presStyleLbl="revTx" presStyleIdx="5" presStyleCnt="6"/>
      <dgm:spPr/>
      <dgm:t>
        <a:bodyPr/>
        <a:lstStyle/>
        <a:p>
          <a:endParaRPr lang="en-US"/>
        </a:p>
      </dgm:t>
    </dgm:pt>
    <dgm:pt modelId="{1D4C5CBF-EA5F-4393-B05F-51F12A693DB3}" type="pres">
      <dgm:prSet presAssocID="{34103138-DFD8-4DD4-8655-E54F5AF6C15D}" presName="vert2" presStyleCnt="0"/>
      <dgm:spPr/>
    </dgm:pt>
    <dgm:pt modelId="{87975FA8-5B91-44D5-810F-5C2282C6567C}" type="pres">
      <dgm:prSet presAssocID="{34103138-DFD8-4DD4-8655-E54F5AF6C15D}" presName="thinLine2b" presStyleLbl="callout" presStyleIdx="4" presStyleCnt="5"/>
      <dgm:spPr/>
    </dgm:pt>
    <dgm:pt modelId="{5D07A977-B9D5-4244-B06C-C5652101D8DC}" type="pres">
      <dgm:prSet presAssocID="{34103138-DFD8-4DD4-8655-E54F5AF6C15D}" presName="vertSpace2b" presStyleCnt="0"/>
      <dgm:spPr/>
    </dgm:pt>
  </dgm:ptLst>
  <dgm:cxnLst>
    <dgm:cxn modelId="{C868142A-C0CD-48EC-AB87-61E3C2A38E01}" type="presOf" srcId="{34103138-DFD8-4DD4-8655-E54F5AF6C15D}" destId="{0E183D36-ACC7-4544-9340-3D2DAB7FCB8C}" srcOrd="0" destOrd="0" presId="urn:microsoft.com/office/officeart/2008/layout/LinedList"/>
    <dgm:cxn modelId="{FAFD0EC4-27B9-4F47-8F39-FB32E92DBB68}" srcId="{9214C581-9DAF-471A-9D3F-F2D99E026B4B}" destId="{A4D54723-12EE-4CD7-B373-7503968FA560}" srcOrd="0" destOrd="0" parTransId="{C1B962CC-0161-413C-9B04-EBC854DF5540}" sibTransId="{5B48B45B-2F95-4149-8205-45C188C21C45}"/>
    <dgm:cxn modelId="{3530AA1C-5592-4D6F-9B78-894107ADAAD5}" srcId="{A4D54723-12EE-4CD7-B373-7503968FA560}" destId="{4513D9F6-D056-47CE-B423-D724601E677C}" srcOrd="0" destOrd="0" parTransId="{EC3FDD5A-1A13-45EB-8FC4-579E016A466B}" sibTransId="{34F269FF-A622-4011-9A0A-860B65659B7F}"/>
    <dgm:cxn modelId="{0A01B6E8-9226-44B0-B1C4-434A0B986F42}" type="presOf" srcId="{4513D9F6-D056-47CE-B423-D724601E677C}" destId="{C9C5795A-B3F2-4CAA-9087-42B7E108A14C}" srcOrd="0" destOrd="0" presId="urn:microsoft.com/office/officeart/2008/layout/LinedList"/>
    <dgm:cxn modelId="{BAFE0BD6-587E-44E6-8D4F-DE030DAC9520}" type="presOf" srcId="{5650DB48-7685-46B3-AEC4-11ED874515DA}" destId="{54BB4CCE-14F0-4648-8083-540CF0F25897}" srcOrd="0" destOrd="0" presId="urn:microsoft.com/office/officeart/2008/layout/LinedList"/>
    <dgm:cxn modelId="{A386D46D-BF66-4CD1-8FF3-420AC9F329D4}" type="presOf" srcId="{9214C581-9DAF-471A-9D3F-F2D99E026B4B}" destId="{55ED1507-A27D-4239-A373-ABD72C0E3B9A}" srcOrd="0" destOrd="0" presId="urn:microsoft.com/office/officeart/2008/layout/LinedList"/>
    <dgm:cxn modelId="{B82A8F1B-B7CD-4DD1-9C18-BB31C617261B}" type="presOf" srcId="{602F2FDF-690A-448F-BBC3-CC9E3AA918A7}" destId="{8732A49C-4CBE-4F06-BF76-4518AEA9AA47}" srcOrd="0" destOrd="0" presId="urn:microsoft.com/office/officeart/2008/layout/LinedList"/>
    <dgm:cxn modelId="{2F9FBE1F-5CB3-4CE6-B35F-2ABC44D88884}" srcId="{A4D54723-12EE-4CD7-B373-7503968FA560}" destId="{0EB51D90-F3C1-4B9F-9B63-6FA7459578AC}" srcOrd="2" destOrd="0" parTransId="{B718B4D3-D691-445F-917F-43A7FD7F38D3}" sibTransId="{D18F0B6C-2626-41B2-8B93-37BB0359783A}"/>
    <dgm:cxn modelId="{DDA5949C-5AF4-40FB-916D-C9B54B0E385E}" srcId="{A4D54723-12EE-4CD7-B373-7503968FA560}" destId="{5650DB48-7685-46B3-AEC4-11ED874515DA}" srcOrd="3" destOrd="0" parTransId="{02AA5BB7-8BB4-4921-BB2B-5291614D4E29}" sibTransId="{EABC2EAD-3406-45BE-9D94-4F14779C720B}"/>
    <dgm:cxn modelId="{44ACA9C1-D899-4AB3-8289-D4DE2044DE8E}" srcId="{A4D54723-12EE-4CD7-B373-7503968FA560}" destId="{602F2FDF-690A-448F-BBC3-CC9E3AA918A7}" srcOrd="1" destOrd="0" parTransId="{C9D8B428-D84F-45BB-8745-2A766F12E1EE}" sibTransId="{BE25EAD7-46DC-4DC0-BA63-5067C6E37ECF}"/>
    <dgm:cxn modelId="{9BC37D7F-ECFF-487E-B31D-6AE32F888D72}" srcId="{A4D54723-12EE-4CD7-B373-7503968FA560}" destId="{34103138-DFD8-4DD4-8655-E54F5AF6C15D}" srcOrd="4" destOrd="0" parTransId="{7A314C01-25FE-4D0E-8160-456A10BF0694}" sibTransId="{25013B0E-B216-4A14-AF6C-2A3D93AD644E}"/>
    <dgm:cxn modelId="{39EAF67D-96BB-4985-80F5-5192D2DABC11}" type="presOf" srcId="{0EB51D90-F3C1-4B9F-9B63-6FA7459578AC}" destId="{F4145ADC-65C7-4B67-BEAE-430DF32A0E2D}" srcOrd="0" destOrd="0" presId="urn:microsoft.com/office/officeart/2008/layout/LinedList"/>
    <dgm:cxn modelId="{9F8C3121-87B3-4EF4-B251-32790448EA36}" type="presOf" srcId="{A4D54723-12EE-4CD7-B373-7503968FA560}" destId="{37E4869A-A359-41EA-9BA8-4E5B2254AC4D}" srcOrd="0" destOrd="0" presId="urn:microsoft.com/office/officeart/2008/layout/LinedList"/>
    <dgm:cxn modelId="{16C46608-E944-407A-A11E-E13CBA44557D}" type="presParOf" srcId="{55ED1507-A27D-4239-A373-ABD72C0E3B9A}" destId="{9DCDE6D5-A3E0-4549-AE23-578D8266D0DF}" srcOrd="0" destOrd="0" presId="urn:microsoft.com/office/officeart/2008/layout/LinedList"/>
    <dgm:cxn modelId="{456F6B48-F3EA-469E-BAE5-FD1C4E4D5DD7}" type="presParOf" srcId="{55ED1507-A27D-4239-A373-ABD72C0E3B9A}" destId="{440E6DDF-5C4E-4247-BEA4-DD033A673FE0}" srcOrd="1" destOrd="0" presId="urn:microsoft.com/office/officeart/2008/layout/LinedList"/>
    <dgm:cxn modelId="{5EAF29E3-2421-4B8C-96E1-A2198D978B32}" type="presParOf" srcId="{440E6DDF-5C4E-4247-BEA4-DD033A673FE0}" destId="{37E4869A-A359-41EA-9BA8-4E5B2254AC4D}" srcOrd="0" destOrd="0" presId="urn:microsoft.com/office/officeart/2008/layout/LinedList"/>
    <dgm:cxn modelId="{3F82C8B2-E906-47D0-B3B1-D0CD6B392908}" type="presParOf" srcId="{440E6DDF-5C4E-4247-BEA4-DD033A673FE0}" destId="{80B0AC1F-7978-4D25-8006-E3649FA45B66}" srcOrd="1" destOrd="0" presId="urn:microsoft.com/office/officeart/2008/layout/LinedList"/>
    <dgm:cxn modelId="{65540E24-6698-4662-A336-49966BF3CD4C}" type="presParOf" srcId="{80B0AC1F-7978-4D25-8006-E3649FA45B66}" destId="{ED3CF823-6368-440A-90BF-F33AC14A62AB}" srcOrd="0" destOrd="0" presId="urn:microsoft.com/office/officeart/2008/layout/LinedList"/>
    <dgm:cxn modelId="{C3E44475-7BD3-4A6A-A6C0-E7974D97577A}" type="presParOf" srcId="{80B0AC1F-7978-4D25-8006-E3649FA45B66}" destId="{B2F61CEF-7952-4581-9DB6-2FCF9F202149}" srcOrd="1" destOrd="0" presId="urn:microsoft.com/office/officeart/2008/layout/LinedList"/>
    <dgm:cxn modelId="{3E88CCFF-1B95-4DF7-B422-330069EA4A6F}" type="presParOf" srcId="{B2F61CEF-7952-4581-9DB6-2FCF9F202149}" destId="{D9E9EBD0-4D69-4882-9373-920250870EB5}" srcOrd="0" destOrd="0" presId="urn:microsoft.com/office/officeart/2008/layout/LinedList"/>
    <dgm:cxn modelId="{9FB7873F-917A-4FE5-A7CE-21683307300E}" type="presParOf" srcId="{B2F61CEF-7952-4581-9DB6-2FCF9F202149}" destId="{C9C5795A-B3F2-4CAA-9087-42B7E108A14C}" srcOrd="1" destOrd="0" presId="urn:microsoft.com/office/officeart/2008/layout/LinedList"/>
    <dgm:cxn modelId="{A8844021-1904-4C12-8438-1744E8F84A5D}" type="presParOf" srcId="{B2F61CEF-7952-4581-9DB6-2FCF9F202149}" destId="{FCB50E84-D5D3-4C37-9113-1D36749B93E0}" srcOrd="2" destOrd="0" presId="urn:microsoft.com/office/officeart/2008/layout/LinedList"/>
    <dgm:cxn modelId="{32E6E401-9515-4966-9A42-7740E4CFFFA6}" type="presParOf" srcId="{80B0AC1F-7978-4D25-8006-E3649FA45B66}" destId="{A82570BA-0266-4424-9280-892FB7DD6DF7}" srcOrd="2" destOrd="0" presId="urn:microsoft.com/office/officeart/2008/layout/LinedList"/>
    <dgm:cxn modelId="{0C0586EC-3253-4DD9-95AE-189B8AB94C21}" type="presParOf" srcId="{80B0AC1F-7978-4D25-8006-E3649FA45B66}" destId="{68D4F202-9ACA-4480-8C9F-723F5952F7D0}" srcOrd="3" destOrd="0" presId="urn:microsoft.com/office/officeart/2008/layout/LinedList"/>
    <dgm:cxn modelId="{2807DE31-FC54-4061-A760-FF1EFADA0DD2}" type="presParOf" srcId="{80B0AC1F-7978-4D25-8006-E3649FA45B66}" destId="{B1A2D212-C356-4B97-8EE5-975867A6A516}" srcOrd="4" destOrd="0" presId="urn:microsoft.com/office/officeart/2008/layout/LinedList"/>
    <dgm:cxn modelId="{03767A71-0549-4E55-8D86-98ECF41C19A2}" type="presParOf" srcId="{B1A2D212-C356-4B97-8EE5-975867A6A516}" destId="{29461566-80E9-4F49-8B3F-F7872E4EFF12}" srcOrd="0" destOrd="0" presId="urn:microsoft.com/office/officeart/2008/layout/LinedList"/>
    <dgm:cxn modelId="{7D9FC9D9-BC41-4112-95F1-3F7B0C8CCA22}" type="presParOf" srcId="{B1A2D212-C356-4B97-8EE5-975867A6A516}" destId="{8732A49C-4CBE-4F06-BF76-4518AEA9AA47}" srcOrd="1" destOrd="0" presId="urn:microsoft.com/office/officeart/2008/layout/LinedList"/>
    <dgm:cxn modelId="{254CC3C6-5207-4CFD-B683-7211DEFC0EE6}" type="presParOf" srcId="{B1A2D212-C356-4B97-8EE5-975867A6A516}" destId="{D1E8D378-F262-4CD2-903A-DC811A9CDFAB}" srcOrd="2" destOrd="0" presId="urn:microsoft.com/office/officeart/2008/layout/LinedList"/>
    <dgm:cxn modelId="{821764C5-570A-4C00-AF0C-DE651F8A92AC}" type="presParOf" srcId="{80B0AC1F-7978-4D25-8006-E3649FA45B66}" destId="{3B3348F7-23D2-42DA-808D-02E7DE07CC4C}" srcOrd="5" destOrd="0" presId="urn:microsoft.com/office/officeart/2008/layout/LinedList"/>
    <dgm:cxn modelId="{C134AF89-9A46-441C-A309-B7A206904F17}" type="presParOf" srcId="{80B0AC1F-7978-4D25-8006-E3649FA45B66}" destId="{D0267490-B17A-42AF-A44A-0CC8A75F12AC}" srcOrd="6" destOrd="0" presId="urn:microsoft.com/office/officeart/2008/layout/LinedList"/>
    <dgm:cxn modelId="{0E473DC6-59CF-454B-85E7-BCCC61B47B9C}" type="presParOf" srcId="{80B0AC1F-7978-4D25-8006-E3649FA45B66}" destId="{BF0351DA-9471-4EDA-A85B-C6EDEBB89F6C}" srcOrd="7" destOrd="0" presId="urn:microsoft.com/office/officeart/2008/layout/LinedList"/>
    <dgm:cxn modelId="{FC7CFF2D-1EB8-4D13-AAAB-82C4A2BA101C}" type="presParOf" srcId="{BF0351DA-9471-4EDA-A85B-C6EDEBB89F6C}" destId="{3B6C8BAB-3EF8-4138-8B81-7D7C1349DEE2}" srcOrd="0" destOrd="0" presId="urn:microsoft.com/office/officeart/2008/layout/LinedList"/>
    <dgm:cxn modelId="{3B882590-AEC4-44D1-8FB5-265F8F39887E}" type="presParOf" srcId="{BF0351DA-9471-4EDA-A85B-C6EDEBB89F6C}" destId="{F4145ADC-65C7-4B67-BEAE-430DF32A0E2D}" srcOrd="1" destOrd="0" presId="urn:microsoft.com/office/officeart/2008/layout/LinedList"/>
    <dgm:cxn modelId="{3970DB3A-4656-4CBB-A437-4B88930FBA0F}" type="presParOf" srcId="{BF0351DA-9471-4EDA-A85B-C6EDEBB89F6C}" destId="{3614B79E-3C01-41A8-876C-4DF6E9A308D7}" srcOrd="2" destOrd="0" presId="urn:microsoft.com/office/officeart/2008/layout/LinedList"/>
    <dgm:cxn modelId="{D31BF5A3-CE4E-4F4A-A139-5659DDFD1BF5}" type="presParOf" srcId="{80B0AC1F-7978-4D25-8006-E3649FA45B66}" destId="{95F1D101-DD13-409B-990D-72F6976D7696}" srcOrd="8" destOrd="0" presId="urn:microsoft.com/office/officeart/2008/layout/LinedList"/>
    <dgm:cxn modelId="{9495DEF9-3609-42E3-BECD-AE54F7677A27}" type="presParOf" srcId="{80B0AC1F-7978-4D25-8006-E3649FA45B66}" destId="{440CF367-5386-4983-B238-F0EF8E856090}" srcOrd="9" destOrd="0" presId="urn:microsoft.com/office/officeart/2008/layout/LinedList"/>
    <dgm:cxn modelId="{758D95F4-252A-4642-A5F6-D002831F7C53}" type="presParOf" srcId="{80B0AC1F-7978-4D25-8006-E3649FA45B66}" destId="{E3FE7200-0922-422B-BADD-6EE177913AC7}" srcOrd="10" destOrd="0" presId="urn:microsoft.com/office/officeart/2008/layout/LinedList"/>
    <dgm:cxn modelId="{3D41D3AD-5FDE-4DEE-9973-955803AC9706}" type="presParOf" srcId="{E3FE7200-0922-422B-BADD-6EE177913AC7}" destId="{C9C0EEF9-34CC-4DD8-8146-40895BB2C313}" srcOrd="0" destOrd="0" presId="urn:microsoft.com/office/officeart/2008/layout/LinedList"/>
    <dgm:cxn modelId="{73014451-4018-44F7-889D-07FA8CABA471}" type="presParOf" srcId="{E3FE7200-0922-422B-BADD-6EE177913AC7}" destId="{54BB4CCE-14F0-4648-8083-540CF0F25897}" srcOrd="1" destOrd="0" presId="urn:microsoft.com/office/officeart/2008/layout/LinedList"/>
    <dgm:cxn modelId="{9AE4BD45-1891-4D9A-A27C-C8DCEAA83737}" type="presParOf" srcId="{E3FE7200-0922-422B-BADD-6EE177913AC7}" destId="{BC2E4407-2E74-405E-9FF8-A79ECEC52932}" srcOrd="2" destOrd="0" presId="urn:microsoft.com/office/officeart/2008/layout/LinedList"/>
    <dgm:cxn modelId="{E368C085-6A9F-47FA-9033-8E25BF438E96}" type="presParOf" srcId="{80B0AC1F-7978-4D25-8006-E3649FA45B66}" destId="{E2580441-5EA1-4248-8C22-7C4C1E82B9EE}" srcOrd="11" destOrd="0" presId="urn:microsoft.com/office/officeart/2008/layout/LinedList"/>
    <dgm:cxn modelId="{68C90C7F-7259-4859-8198-3A176FC8BD0B}" type="presParOf" srcId="{80B0AC1F-7978-4D25-8006-E3649FA45B66}" destId="{A3336AFD-8093-456C-A122-93C05CF8C271}" srcOrd="12" destOrd="0" presId="urn:microsoft.com/office/officeart/2008/layout/LinedList"/>
    <dgm:cxn modelId="{5459F953-C4E3-474E-9F28-AE982A953385}" type="presParOf" srcId="{80B0AC1F-7978-4D25-8006-E3649FA45B66}" destId="{DA3164C8-BE7F-4FDD-A4A5-2D01C4A3B52B}" srcOrd="13" destOrd="0" presId="urn:microsoft.com/office/officeart/2008/layout/LinedList"/>
    <dgm:cxn modelId="{60629F17-BB91-4E46-A06E-3873DD81DAC5}" type="presParOf" srcId="{DA3164C8-BE7F-4FDD-A4A5-2D01C4A3B52B}" destId="{6BDD598B-CB50-4977-B42B-F0FC9DE92163}" srcOrd="0" destOrd="0" presId="urn:microsoft.com/office/officeart/2008/layout/LinedList"/>
    <dgm:cxn modelId="{B111FCDE-0807-489E-AD2C-2D894A2F5C70}" type="presParOf" srcId="{DA3164C8-BE7F-4FDD-A4A5-2D01C4A3B52B}" destId="{0E183D36-ACC7-4544-9340-3D2DAB7FCB8C}" srcOrd="1" destOrd="0" presId="urn:microsoft.com/office/officeart/2008/layout/LinedList"/>
    <dgm:cxn modelId="{04A74D3A-A4A1-4226-BC3D-9CF01D5E4437}" type="presParOf" srcId="{DA3164C8-BE7F-4FDD-A4A5-2D01C4A3B52B}" destId="{1D4C5CBF-EA5F-4393-B05F-51F12A693DB3}" srcOrd="2" destOrd="0" presId="urn:microsoft.com/office/officeart/2008/layout/LinedList"/>
    <dgm:cxn modelId="{EE7C28E7-DFC4-4182-A231-6FC8E451C73B}" type="presParOf" srcId="{80B0AC1F-7978-4D25-8006-E3649FA45B66}" destId="{87975FA8-5B91-44D5-810F-5C2282C6567C}" srcOrd="14" destOrd="0" presId="urn:microsoft.com/office/officeart/2008/layout/LinedList"/>
    <dgm:cxn modelId="{31CB09C1-A607-45DB-98C0-4393E1F198A0}" type="presParOf" srcId="{80B0AC1F-7978-4D25-8006-E3649FA45B66}" destId="{5D07A977-B9D5-4244-B06C-C5652101D8DC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177660-22FC-408E-A020-222334AA525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C185CA-FFA2-4AF7-A407-11149D757620}">
      <dgm:prSet phldrT="[Text]"/>
      <dgm:spPr/>
      <dgm:t>
        <a:bodyPr/>
        <a:lstStyle/>
        <a:p>
          <a:r>
            <a:rPr lang="en-US" dirty="0" smtClean="0"/>
            <a:t>What to put in</a:t>
          </a:r>
          <a:endParaRPr lang="en-US" dirty="0"/>
        </a:p>
      </dgm:t>
    </dgm:pt>
    <dgm:pt modelId="{FFB23F28-EFC8-4CCD-B0BF-BD58BB95C824}" type="parTrans" cxnId="{A8C710F2-20AA-4A2D-8BFD-65AAA7E948C6}">
      <dgm:prSet/>
      <dgm:spPr/>
      <dgm:t>
        <a:bodyPr/>
        <a:lstStyle/>
        <a:p>
          <a:endParaRPr lang="en-US"/>
        </a:p>
      </dgm:t>
    </dgm:pt>
    <dgm:pt modelId="{B5EB8EBE-1B81-498E-89C9-CBE53E4FD56B}" type="sibTrans" cxnId="{A8C710F2-20AA-4A2D-8BFD-65AAA7E948C6}">
      <dgm:prSet/>
      <dgm:spPr/>
      <dgm:t>
        <a:bodyPr/>
        <a:lstStyle/>
        <a:p>
          <a:endParaRPr lang="en-US"/>
        </a:p>
      </dgm:t>
    </dgm:pt>
    <dgm:pt modelId="{7FD9B08C-8D70-4F9F-9809-2C982D0C59CE}">
      <dgm:prSet phldrT="[Text]"/>
      <dgm:spPr/>
      <dgm:t>
        <a:bodyPr/>
        <a:lstStyle/>
        <a:p>
          <a:r>
            <a:rPr lang="en-US" dirty="0" smtClean="0"/>
            <a:t>1. Motivation (20%)</a:t>
          </a:r>
          <a:endParaRPr lang="en-US" dirty="0"/>
        </a:p>
      </dgm:t>
    </dgm:pt>
    <dgm:pt modelId="{A96D2434-E2AD-4BCA-A9C2-E06BEDA05C80}" type="parTrans" cxnId="{8A6156E7-8831-4E47-8176-CBDFE0EAAA27}">
      <dgm:prSet/>
      <dgm:spPr/>
      <dgm:t>
        <a:bodyPr/>
        <a:lstStyle/>
        <a:p>
          <a:endParaRPr lang="en-US"/>
        </a:p>
      </dgm:t>
    </dgm:pt>
    <dgm:pt modelId="{6523699A-7CF3-4724-A57E-202553056368}" type="sibTrans" cxnId="{8A6156E7-8831-4E47-8176-CBDFE0EAAA27}">
      <dgm:prSet/>
      <dgm:spPr/>
      <dgm:t>
        <a:bodyPr/>
        <a:lstStyle/>
        <a:p>
          <a:endParaRPr lang="en-US"/>
        </a:p>
      </dgm:t>
    </dgm:pt>
    <dgm:pt modelId="{B676F73B-B3DB-422D-8965-1572495D53AB}">
      <dgm:prSet phldrT="[Text]"/>
      <dgm:spPr/>
      <dgm:t>
        <a:bodyPr/>
        <a:lstStyle/>
        <a:p>
          <a:r>
            <a:rPr lang="en-US" dirty="0" smtClean="0"/>
            <a:t>2. Key Idea (80%)</a:t>
          </a:r>
          <a:endParaRPr lang="en-US" dirty="0"/>
        </a:p>
      </dgm:t>
    </dgm:pt>
    <dgm:pt modelId="{33F42349-B6B9-4AD0-9ED3-BBF1A0512121}" type="parTrans" cxnId="{6E8C91AC-8F0A-41D1-B803-4F988F9102AF}">
      <dgm:prSet/>
      <dgm:spPr/>
      <dgm:t>
        <a:bodyPr/>
        <a:lstStyle/>
        <a:p>
          <a:endParaRPr lang="en-US"/>
        </a:p>
      </dgm:t>
    </dgm:pt>
    <dgm:pt modelId="{7726D729-30A9-45DD-80F7-83370E8FFE53}" type="sibTrans" cxnId="{6E8C91AC-8F0A-41D1-B803-4F988F9102AF}">
      <dgm:prSet/>
      <dgm:spPr/>
      <dgm:t>
        <a:bodyPr/>
        <a:lstStyle/>
        <a:p>
          <a:endParaRPr lang="en-US"/>
        </a:p>
      </dgm:t>
    </dgm:pt>
    <dgm:pt modelId="{54B6B091-9B41-4965-A6C4-3BC6DFAF196A}">
      <dgm:prSet phldrT="[Text]"/>
      <dgm:spPr/>
      <dgm:t>
        <a:bodyPr/>
        <a:lstStyle/>
        <a:p>
          <a:r>
            <a:rPr lang="en-US" dirty="0" smtClean="0"/>
            <a:t>3. There is no #3</a:t>
          </a:r>
          <a:endParaRPr lang="en-US" dirty="0"/>
        </a:p>
      </dgm:t>
    </dgm:pt>
    <dgm:pt modelId="{0EC69F94-9CE2-4A82-BDD0-278BCB971AAD}" type="parTrans" cxnId="{34A844CE-D9DF-4E65-A116-9C78DFB366AC}">
      <dgm:prSet/>
      <dgm:spPr/>
      <dgm:t>
        <a:bodyPr/>
        <a:lstStyle/>
        <a:p>
          <a:endParaRPr lang="en-US"/>
        </a:p>
      </dgm:t>
    </dgm:pt>
    <dgm:pt modelId="{80F6331B-17DA-414E-B8C6-470081745D82}" type="sibTrans" cxnId="{34A844CE-D9DF-4E65-A116-9C78DFB366AC}">
      <dgm:prSet/>
      <dgm:spPr/>
      <dgm:t>
        <a:bodyPr/>
        <a:lstStyle/>
        <a:p>
          <a:endParaRPr lang="en-US"/>
        </a:p>
      </dgm:t>
    </dgm:pt>
    <dgm:pt modelId="{F567A642-2DBC-4388-B916-688BB04EBDE4}" type="pres">
      <dgm:prSet presAssocID="{55177660-22FC-408E-A020-222334AA525F}" presName="vert0" presStyleCnt="0">
        <dgm:presLayoutVars>
          <dgm:dir/>
          <dgm:animOne val="branch"/>
          <dgm:animLvl val="lvl"/>
        </dgm:presLayoutVars>
      </dgm:prSet>
      <dgm:spPr/>
    </dgm:pt>
    <dgm:pt modelId="{26AE622A-A8D1-4014-BDBF-332983D018F6}" type="pres">
      <dgm:prSet presAssocID="{64C185CA-FFA2-4AF7-A407-11149D757620}" presName="thickLine" presStyleLbl="alignNode1" presStyleIdx="0" presStyleCnt="1"/>
      <dgm:spPr/>
    </dgm:pt>
    <dgm:pt modelId="{518B9930-6556-4D12-940E-BAEDA17DA0A5}" type="pres">
      <dgm:prSet presAssocID="{64C185CA-FFA2-4AF7-A407-11149D757620}" presName="horz1" presStyleCnt="0"/>
      <dgm:spPr/>
    </dgm:pt>
    <dgm:pt modelId="{E3A4D551-5805-4DF5-9D1A-9FD10277D694}" type="pres">
      <dgm:prSet presAssocID="{64C185CA-FFA2-4AF7-A407-11149D757620}" presName="tx1" presStyleLbl="revTx" presStyleIdx="0" presStyleCnt="4"/>
      <dgm:spPr/>
      <dgm:t>
        <a:bodyPr/>
        <a:lstStyle/>
        <a:p>
          <a:endParaRPr lang="en-US"/>
        </a:p>
      </dgm:t>
    </dgm:pt>
    <dgm:pt modelId="{1582B71A-CBF6-4E71-B2F9-8F8BD8E65266}" type="pres">
      <dgm:prSet presAssocID="{64C185CA-FFA2-4AF7-A407-11149D757620}" presName="vert1" presStyleCnt="0"/>
      <dgm:spPr/>
    </dgm:pt>
    <dgm:pt modelId="{A3279F24-7D4C-49BA-89EF-B037DB25A792}" type="pres">
      <dgm:prSet presAssocID="{7FD9B08C-8D70-4F9F-9809-2C982D0C59CE}" presName="vertSpace2a" presStyleCnt="0"/>
      <dgm:spPr/>
    </dgm:pt>
    <dgm:pt modelId="{DC942EC5-A59C-40C8-948A-A07C03E88157}" type="pres">
      <dgm:prSet presAssocID="{7FD9B08C-8D70-4F9F-9809-2C982D0C59CE}" presName="horz2" presStyleCnt="0"/>
      <dgm:spPr/>
    </dgm:pt>
    <dgm:pt modelId="{A7635681-5D2C-4571-8460-0010B0259676}" type="pres">
      <dgm:prSet presAssocID="{7FD9B08C-8D70-4F9F-9809-2C982D0C59CE}" presName="horzSpace2" presStyleCnt="0"/>
      <dgm:spPr/>
    </dgm:pt>
    <dgm:pt modelId="{866ED66C-60F5-4C25-9B41-0C4437504EAD}" type="pres">
      <dgm:prSet presAssocID="{7FD9B08C-8D70-4F9F-9809-2C982D0C59CE}" presName="tx2" presStyleLbl="revTx" presStyleIdx="1" presStyleCnt="4"/>
      <dgm:spPr/>
    </dgm:pt>
    <dgm:pt modelId="{27FAE3B3-E6B2-4DC1-9B9B-F06D8CD6ADCC}" type="pres">
      <dgm:prSet presAssocID="{7FD9B08C-8D70-4F9F-9809-2C982D0C59CE}" presName="vert2" presStyleCnt="0"/>
      <dgm:spPr/>
    </dgm:pt>
    <dgm:pt modelId="{389E3BA9-8E72-4200-A077-4338ED67EED9}" type="pres">
      <dgm:prSet presAssocID="{7FD9B08C-8D70-4F9F-9809-2C982D0C59CE}" presName="thinLine2b" presStyleLbl="callout" presStyleIdx="0" presStyleCnt="3"/>
      <dgm:spPr/>
    </dgm:pt>
    <dgm:pt modelId="{CBFD8E30-F478-45A2-A690-DF859BF6AC46}" type="pres">
      <dgm:prSet presAssocID="{7FD9B08C-8D70-4F9F-9809-2C982D0C59CE}" presName="vertSpace2b" presStyleCnt="0"/>
      <dgm:spPr/>
    </dgm:pt>
    <dgm:pt modelId="{D3F11E9E-ADB0-4186-B7FA-15BADF8F72C8}" type="pres">
      <dgm:prSet presAssocID="{B676F73B-B3DB-422D-8965-1572495D53AB}" presName="horz2" presStyleCnt="0"/>
      <dgm:spPr/>
    </dgm:pt>
    <dgm:pt modelId="{111CBFB7-B7CF-42B5-A117-1A54A8ACC7E8}" type="pres">
      <dgm:prSet presAssocID="{B676F73B-B3DB-422D-8965-1572495D53AB}" presName="horzSpace2" presStyleCnt="0"/>
      <dgm:spPr/>
    </dgm:pt>
    <dgm:pt modelId="{2C2C7F72-F220-418F-8A50-721099729207}" type="pres">
      <dgm:prSet presAssocID="{B676F73B-B3DB-422D-8965-1572495D53AB}" presName="tx2" presStyleLbl="revTx" presStyleIdx="2" presStyleCnt="4"/>
      <dgm:spPr/>
    </dgm:pt>
    <dgm:pt modelId="{A79E70EF-BCFF-4FC9-8226-27BE78A5298E}" type="pres">
      <dgm:prSet presAssocID="{B676F73B-B3DB-422D-8965-1572495D53AB}" presName="vert2" presStyleCnt="0"/>
      <dgm:spPr/>
    </dgm:pt>
    <dgm:pt modelId="{56E7BE91-CE5C-4752-8630-447E0DC86456}" type="pres">
      <dgm:prSet presAssocID="{B676F73B-B3DB-422D-8965-1572495D53AB}" presName="thinLine2b" presStyleLbl="callout" presStyleIdx="1" presStyleCnt="3"/>
      <dgm:spPr/>
    </dgm:pt>
    <dgm:pt modelId="{2A05C84D-1F11-445E-A699-7BF85407E8F8}" type="pres">
      <dgm:prSet presAssocID="{B676F73B-B3DB-422D-8965-1572495D53AB}" presName="vertSpace2b" presStyleCnt="0"/>
      <dgm:spPr/>
    </dgm:pt>
    <dgm:pt modelId="{4841C216-47C4-4E0F-B604-8B155E24BE3A}" type="pres">
      <dgm:prSet presAssocID="{54B6B091-9B41-4965-A6C4-3BC6DFAF196A}" presName="horz2" presStyleCnt="0"/>
      <dgm:spPr/>
    </dgm:pt>
    <dgm:pt modelId="{0FF2B02A-B517-4693-8A2C-5BAB8080C7E8}" type="pres">
      <dgm:prSet presAssocID="{54B6B091-9B41-4965-A6C4-3BC6DFAF196A}" presName="horzSpace2" presStyleCnt="0"/>
      <dgm:spPr/>
    </dgm:pt>
    <dgm:pt modelId="{6F0EAAF6-2D03-4F91-B92A-AC427E23A792}" type="pres">
      <dgm:prSet presAssocID="{54B6B091-9B41-4965-A6C4-3BC6DFAF196A}" presName="tx2" presStyleLbl="revTx" presStyleIdx="3" presStyleCnt="4"/>
      <dgm:spPr/>
      <dgm:t>
        <a:bodyPr/>
        <a:lstStyle/>
        <a:p>
          <a:endParaRPr lang="en-US"/>
        </a:p>
      </dgm:t>
    </dgm:pt>
    <dgm:pt modelId="{301233B8-6840-4452-BB2B-4D8CD059B456}" type="pres">
      <dgm:prSet presAssocID="{54B6B091-9B41-4965-A6C4-3BC6DFAF196A}" presName="vert2" presStyleCnt="0"/>
      <dgm:spPr/>
    </dgm:pt>
    <dgm:pt modelId="{C50E611E-1CA6-4C0A-B903-A9E4875FB059}" type="pres">
      <dgm:prSet presAssocID="{54B6B091-9B41-4965-A6C4-3BC6DFAF196A}" presName="thinLine2b" presStyleLbl="callout" presStyleIdx="2" presStyleCnt="3"/>
      <dgm:spPr/>
    </dgm:pt>
    <dgm:pt modelId="{0A0AF813-66F1-42CF-9422-15545EEDA5C7}" type="pres">
      <dgm:prSet presAssocID="{54B6B091-9B41-4965-A6C4-3BC6DFAF196A}" presName="vertSpace2b" presStyleCnt="0"/>
      <dgm:spPr/>
    </dgm:pt>
  </dgm:ptLst>
  <dgm:cxnLst>
    <dgm:cxn modelId="{BD71DF2D-DF1A-474D-9881-4034EBDA8D22}" type="presOf" srcId="{55177660-22FC-408E-A020-222334AA525F}" destId="{F567A642-2DBC-4388-B916-688BB04EBDE4}" srcOrd="0" destOrd="0" presId="urn:microsoft.com/office/officeart/2008/layout/LinedList"/>
    <dgm:cxn modelId="{A8C710F2-20AA-4A2D-8BFD-65AAA7E948C6}" srcId="{55177660-22FC-408E-A020-222334AA525F}" destId="{64C185CA-FFA2-4AF7-A407-11149D757620}" srcOrd="0" destOrd="0" parTransId="{FFB23F28-EFC8-4CCD-B0BF-BD58BB95C824}" sibTransId="{B5EB8EBE-1B81-498E-89C9-CBE53E4FD56B}"/>
    <dgm:cxn modelId="{2BD470CC-43FE-4529-95CD-7F12A71D223D}" type="presOf" srcId="{7FD9B08C-8D70-4F9F-9809-2C982D0C59CE}" destId="{866ED66C-60F5-4C25-9B41-0C4437504EAD}" srcOrd="0" destOrd="0" presId="urn:microsoft.com/office/officeart/2008/layout/LinedList"/>
    <dgm:cxn modelId="{0477BACC-D380-4E71-B377-DBC17EE8EBD6}" type="presOf" srcId="{B676F73B-B3DB-422D-8965-1572495D53AB}" destId="{2C2C7F72-F220-418F-8A50-721099729207}" srcOrd="0" destOrd="0" presId="urn:microsoft.com/office/officeart/2008/layout/LinedList"/>
    <dgm:cxn modelId="{6F9AD3F0-AFF7-430E-8AB3-1CF9EA21D541}" type="presOf" srcId="{64C185CA-FFA2-4AF7-A407-11149D757620}" destId="{E3A4D551-5805-4DF5-9D1A-9FD10277D694}" srcOrd="0" destOrd="0" presId="urn:microsoft.com/office/officeart/2008/layout/LinedList"/>
    <dgm:cxn modelId="{77F207E8-F438-4B10-B61A-B7CFF3EDD21A}" type="presOf" srcId="{54B6B091-9B41-4965-A6C4-3BC6DFAF196A}" destId="{6F0EAAF6-2D03-4F91-B92A-AC427E23A792}" srcOrd="0" destOrd="0" presId="urn:microsoft.com/office/officeart/2008/layout/LinedList"/>
    <dgm:cxn modelId="{34A844CE-D9DF-4E65-A116-9C78DFB366AC}" srcId="{64C185CA-FFA2-4AF7-A407-11149D757620}" destId="{54B6B091-9B41-4965-A6C4-3BC6DFAF196A}" srcOrd="2" destOrd="0" parTransId="{0EC69F94-9CE2-4A82-BDD0-278BCB971AAD}" sibTransId="{80F6331B-17DA-414E-B8C6-470081745D82}"/>
    <dgm:cxn modelId="{8A6156E7-8831-4E47-8176-CBDFE0EAAA27}" srcId="{64C185CA-FFA2-4AF7-A407-11149D757620}" destId="{7FD9B08C-8D70-4F9F-9809-2C982D0C59CE}" srcOrd="0" destOrd="0" parTransId="{A96D2434-E2AD-4BCA-A9C2-E06BEDA05C80}" sibTransId="{6523699A-7CF3-4724-A57E-202553056368}"/>
    <dgm:cxn modelId="{6E8C91AC-8F0A-41D1-B803-4F988F9102AF}" srcId="{64C185CA-FFA2-4AF7-A407-11149D757620}" destId="{B676F73B-B3DB-422D-8965-1572495D53AB}" srcOrd="1" destOrd="0" parTransId="{33F42349-B6B9-4AD0-9ED3-BBF1A0512121}" sibTransId="{7726D729-30A9-45DD-80F7-83370E8FFE53}"/>
    <dgm:cxn modelId="{248DA80B-890E-48A7-85BE-581A01396BE3}" type="presParOf" srcId="{F567A642-2DBC-4388-B916-688BB04EBDE4}" destId="{26AE622A-A8D1-4014-BDBF-332983D018F6}" srcOrd="0" destOrd="0" presId="urn:microsoft.com/office/officeart/2008/layout/LinedList"/>
    <dgm:cxn modelId="{B188C95B-5546-44CF-BD00-19A224BF80FC}" type="presParOf" srcId="{F567A642-2DBC-4388-B916-688BB04EBDE4}" destId="{518B9930-6556-4D12-940E-BAEDA17DA0A5}" srcOrd="1" destOrd="0" presId="urn:microsoft.com/office/officeart/2008/layout/LinedList"/>
    <dgm:cxn modelId="{4197A4CA-BC86-4FAA-BBA4-C7B513A8024D}" type="presParOf" srcId="{518B9930-6556-4D12-940E-BAEDA17DA0A5}" destId="{E3A4D551-5805-4DF5-9D1A-9FD10277D694}" srcOrd="0" destOrd="0" presId="urn:microsoft.com/office/officeart/2008/layout/LinedList"/>
    <dgm:cxn modelId="{FE98FC76-54F8-416A-8FE6-97AF46C38640}" type="presParOf" srcId="{518B9930-6556-4D12-940E-BAEDA17DA0A5}" destId="{1582B71A-CBF6-4E71-B2F9-8F8BD8E65266}" srcOrd="1" destOrd="0" presId="urn:microsoft.com/office/officeart/2008/layout/LinedList"/>
    <dgm:cxn modelId="{200DBE86-8961-469A-AEA9-9E971DCB8ACE}" type="presParOf" srcId="{1582B71A-CBF6-4E71-B2F9-8F8BD8E65266}" destId="{A3279F24-7D4C-49BA-89EF-B037DB25A792}" srcOrd="0" destOrd="0" presId="urn:microsoft.com/office/officeart/2008/layout/LinedList"/>
    <dgm:cxn modelId="{518EFC0D-BF5D-413C-A31A-17FB316E8D22}" type="presParOf" srcId="{1582B71A-CBF6-4E71-B2F9-8F8BD8E65266}" destId="{DC942EC5-A59C-40C8-948A-A07C03E88157}" srcOrd="1" destOrd="0" presId="urn:microsoft.com/office/officeart/2008/layout/LinedList"/>
    <dgm:cxn modelId="{C4FAF185-88DA-409F-8438-15F895F7D76B}" type="presParOf" srcId="{DC942EC5-A59C-40C8-948A-A07C03E88157}" destId="{A7635681-5D2C-4571-8460-0010B0259676}" srcOrd="0" destOrd="0" presId="urn:microsoft.com/office/officeart/2008/layout/LinedList"/>
    <dgm:cxn modelId="{926A47E2-B3B8-403E-8356-6E5982617E7E}" type="presParOf" srcId="{DC942EC5-A59C-40C8-948A-A07C03E88157}" destId="{866ED66C-60F5-4C25-9B41-0C4437504EAD}" srcOrd="1" destOrd="0" presId="urn:microsoft.com/office/officeart/2008/layout/LinedList"/>
    <dgm:cxn modelId="{550FCB08-424F-4C2E-90D4-24953B56575B}" type="presParOf" srcId="{DC942EC5-A59C-40C8-948A-A07C03E88157}" destId="{27FAE3B3-E6B2-4DC1-9B9B-F06D8CD6ADCC}" srcOrd="2" destOrd="0" presId="urn:microsoft.com/office/officeart/2008/layout/LinedList"/>
    <dgm:cxn modelId="{6EA6BA0F-DE1D-4F40-B1E1-3FF8ACCA60BD}" type="presParOf" srcId="{1582B71A-CBF6-4E71-B2F9-8F8BD8E65266}" destId="{389E3BA9-8E72-4200-A077-4338ED67EED9}" srcOrd="2" destOrd="0" presId="urn:microsoft.com/office/officeart/2008/layout/LinedList"/>
    <dgm:cxn modelId="{7737913A-5AF3-43C7-8FA6-77108FDA0A41}" type="presParOf" srcId="{1582B71A-CBF6-4E71-B2F9-8F8BD8E65266}" destId="{CBFD8E30-F478-45A2-A690-DF859BF6AC46}" srcOrd="3" destOrd="0" presId="urn:microsoft.com/office/officeart/2008/layout/LinedList"/>
    <dgm:cxn modelId="{29FFEF45-AB26-42C7-89FC-69CC85962208}" type="presParOf" srcId="{1582B71A-CBF6-4E71-B2F9-8F8BD8E65266}" destId="{D3F11E9E-ADB0-4186-B7FA-15BADF8F72C8}" srcOrd="4" destOrd="0" presId="urn:microsoft.com/office/officeart/2008/layout/LinedList"/>
    <dgm:cxn modelId="{1969DF01-DE0F-45E4-8BD9-FE0626D57180}" type="presParOf" srcId="{D3F11E9E-ADB0-4186-B7FA-15BADF8F72C8}" destId="{111CBFB7-B7CF-42B5-A117-1A54A8ACC7E8}" srcOrd="0" destOrd="0" presId="urn:microsoft.com/office/officeart/2008/layout/LinedList"/>
    <dgm:cxn modelId="{4974E7C2-460B-47A6-AFF2-ADC2D1321D8C}" type="presParOf" srcId="{D3F11E9E-ADB0-4186-B7FA-15BADF8F72C8}" destId="{2C2C7F72-F220-418F-8A50-721099729207}" srcOrd="1" destOrd="0" presId="urn:microsoft.com/office/officeart/2008/layout/LinedList"/>
    <dgm:cxn modelId="{2D0E5080-931F-4320-87C1-07BC1CC0EE84}" type="presParOf" srcId="{D3F11E9E-ADB0-4186-B7FA-15BADF8F72C8}" destId="{A79E70EF-BCFF-4FC9-8226-27BE78A5298E}" srcOrd="2" destOrd="0" presId="urn:microsoft.com/office/officeart/2008/layout/LinedList"/>
    <dgm:cxn modelId="{0198462D-99A6-4A7D-8F05-482C01038DDD}" type="presParOf" srcId="{1582B71A-CBF6-4E71-B2F9-8F8BD8E65266}" destId="{56E7BE91-CE5C-4752-8630-447E0DC86456}" srcOrd="5" destOrd="0" presId="urn:microsoft.com/office/officeart/2008/layout/LinedList"/>
    <dgm:cxn modelId="{0B0A42BB-E034-4A1C-8B6E-404393BC372C}" type="presParOf" srcId="{1582B71A-CBF6-4E71-B2F9-8F8BD8E65266}" destId="{2A05C84D-1F11-445E-A699-7BF85407E8F8}" srcOrd="6" destOrd="0" presId="urn:microsoft.com/office/officeart/2008/layout/LinedList"/>
    <dgm:cxn modelId="{ACCACC74-18D8-4F41-9433-91328FEAD4A9}" type="presParOf" srcId="{1582B71A-CBF6-4E71-B2F9-8F8BD8E65266}" destId="{4841C216-47C4-4E0F-B604-8B155E24BE3A}" srcOrd="7" destOrd="0" presId="urn:microsoft.com/office/officeart/2008/layout/LinedList"/>
    <dgm:cxn modelId="{8859574E-95E1-4E7C-ABC3-9957D01168EF}" type="presParOf" srcId="{4841C216-47C4-4E0F-B604-8B155E24BE3A}" destId="{0FF2B02A-B517-4693-8A2C-5BAB8080C7E8}" srcOrd="0" destOrd="0" presId="urn:microsoft.com/office/officeart/2008/layout/LinedList"/>
    <dgm:cxn modelId="{B1725D15-5AAB-4FE2-BE42-631AED002622}" type="presParOf" srcId="{4841C216-47C4-4E0F-B604-8B155E24BE3A}" destId="{6F0EAAF6-2D03-4F91-B92A-AC427E23A792}" srcOrd="1" destOrd="0" presId="urn:microsoft.com/office/officeart/2008/layout/LinedList"/>
    <dgm:cxn modelId="{4449F3FE-1010-41CF-A5BD-F4940DA28CE8}" type="presParOf" srcId="{4841C216-47C4-4E0F-B604-8B155E24BE3A}" destId="{301233B8-6840-4452-BB2B-4D8CD059B456}" srcOrd="2" destOrd="0" presId="urn:microsoft.com/office/officeart/2008/layout/LinedList"/>
    <dgm:cxn modelId="{4703E740-FF7E-473A-AC2C-4A333EFE7E3F}" type="presParOf" srcId="{1582B71A-CBF6-4E71-B2F9-8F8BD8E65266}" destId="{C50E611E-1CA6-4C0A-B903-A9E4875FB059}" srcOrd="8" destOrd="0" presId="urn:microsoft.com/office/officeart/2008/layout/LinedList"/>
    <dgm:cxn modelId="{97C68E1C-6D83-40E8-8691-74D0D957EEBC}" type="presParOf" srcId="{1582B71A-CBF6-4E71-B2F9-8F8BD8E65266}" destId="{0A0AF813-66F1-42CF-9422-15545EEDA5C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708D43A-79A8-4735-B24E-387ED028BDD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24539A-B476-46B5-835F-E2A9676F2443}">
      <dgm:prSet phldrT="[Text]"/>
      <dgm:spPr/>
      <dgm:t>
        <a:bodyPr/>
        <a:lstStyle/>
        <a:p>
          <a:r>
            <a:rPr lang="en-US" dirty="0" smtClean="0"/>
            <a:t>Identify</a:t>
          </a:r>
          <a:endParaRPr lang="en-US" dirty="0"/>
        </a:p>
      </dgm:t>
    </dgm:pt>
    <dgm:pt modelId="{D7A2211C-57FE-46A5-8EB0-54B6FBA3A70C}" type="parTrans" cxnId="{C225864A-507F-498D-A1F1-084FE11B3A51}">
      <dgm:prSet/>
      <dgm:spPr/>
      <dgm:t>
        <a:bodyPr/>
        <a:lstStyle/>
        <a:p>
          <a:endParaRPr lang="en-US"/>
        </a:p>
      </dgm:t>
    </dgm:pt>
    <dgm:pt modelId="{45BA1CA6-2CDC-41DE-9E54-40B8E5DD6372}" type="sibTrans" cxnId="{C225864A-507F-498D-A1F1-084FE11B3A51}">
      <dgm:prSet/>
      <dgm:spPr/>
      <dgm:t>
        <a:bodyPr/>
        <a:lstStyle/>
        <a:p>
          <a:endParaRPr lang="en-US"/>
        </a:p>
      </dgm:t>
    </dgm:pt>
    <dgm:pt modelId="{B52C6E42-C33A-4D68-9EF2-7E0D3AFA36E6}">
      <dgm:prSet phldrT="[Text]"/>
      <dgm:spPr/>
      <dgm:t>
        <a:bodyPr/>
        <a:lstStyle/>
        <a:p>
          <a:endParaRPr lang="en-US" dirty="0"/>
        </a:p>
      </dgm:t>
    </dgm:pt>
    <dgm:pt modelId="{64AD1EC6-8B70-403E-B11D-5169FE0ED2A6}" type="parTrans" cxnId="{FFFDE729-548E-4BED-AA68-144047A05134}">
      <dgm:prSet/>
      <dgm:spPr/>
      <dgm:t>
        <a:bodyPr/>
        <a:lstStyle/>
        <a:p>
          <a:endParaRPr lang="en-US"/>
        </a:p>
      </dgm:t>
    </dgm:pt>
    <dgm:pt modelId="{58291097-1992-453F-BA68-144AA6B08675}" type="sibTrans" cxnId="{FFFDE729-548E-4BED-AA68-144047A05134}">
      <dgm:prSet/>
      <dgm:spPr/>
      <dgm:t>
        <a:bodyPr/>
        <a:lstStyle/>
        <a:p>
          <a:endParaRPr lang="en-US"/>
        </a:p>
      </dgm:t>
    </dgm:pt>
    <dgm:pt modelId="{4E7D001D-A991-40B0-9FCC-5D236A4BFD69}">
      <dgm:prSet phldrT="[Text]"/>
      <dgm:spPr/>
      <dgm:t>
        <a:bodyPr/>
        <a:lstStyle/>
        <a:p>
          <a:r>
            <a:rPr lang="en-US" dirty="0" smtClean="0"/>
            <a:t>Be Specific</a:t>
          </a:r>
          <a:endParaRPr lang="en-US" dirty="0"/>
        </a:p>
      </dgm:t>
    </dgm:pt>
    <dgm:pt modelId="{74D69907-EF5F-455F-A8A5-C6C4537B1BF3}" type="parTrans" cxnId="{20622093-B246-4CD8-A1FC-D57A58C4C6D0}">
      <dgm:prSet/>
      <dgm:spPr/>
      <dgm:t>
        <a:bodyPr/>
        <a:lstStyle/>
        <a:p>
          <a:endParaRPr lang="en-US"/>
        </a:p>
      </dgm:t>
    </dgm:pt>
    <dgm:pt modelId="{CFE2CE6A-EE1C-4938-8BD5-E23F7DD1055A}" type="sibTrans" cxnId="{20622093-B246-4CD8-A1FC-D57A58C4C6D0}">
      <dgm:prSet/>
      <dgm:spPr/>
      <dgm:t>
        <a:bodyPr/>
        <a:lstStyle/>
        <a:p>
          <a:endParaRPr lang="en-US"/>
        </a:p>
      </dgm:t>
    </dgm:pt>
    <dgm:pt modelId="{E54DDF86-556F-4FDA-81D7-1A4815423998}">
      <dgm:prSet phldrT="[Text]"/>
      <dgm:spPr/>
      <dgm:t>
        <a:bodyPr/>
        <a:lstStyle/>
        <a:p>
          <a:r>
            <a:rPr lang="en-US" b="0" i="0" dirty="0" smtClean="0"/>
            <a:t>Don’t leave your audience to</a:t>
          </a:r>
          <a:endParaRPr lang="en-US" dirty="0"/>
        </a:p>
      </dgm:t>
    </dgm:pt>
    <dgm:pt modelId="{A563F403-8EE9-4401-A7F8-54BFCB616B3F}" type="parTrans" cxnId="{0968C163-8141-4D5C-B085-AB51244DAA8F}">
      <dgm:prSet/>
      <dgm:spPr/>
      <dgm:t>
        <a:bodyPr/>
        <a:lstStyle/>
        <a:p>
          <a:endParaRPr lang="en-US"/>
        </a:p>
      </dgm:t>
    </dgm:pt>
    <dgm:pt modelId="{AB6ECAC5-5E63-4626-AE00-BFED37ABC849}" type="sibTrans" cxnId="{0968C163-8141-4D5C-B085-AB51244DAA8F}">
      <dgm:prSet/>
      <dgm:spPr/>
      <dgm:t>
        <a:bodyPr/>
        <a:lstStyle/>
        <a:p>
          <a:endParaRPr lang="en-US"/>
        </a:p>
      </dgm:t>
    </dgm:pt>
    <dgm:pt modelId="{5B23DD96-059F-4AD1-9741-5E811278CF60}">
      <dgm:prSet phldrT="[Text]"/>
      <dgm:spPr/>
      <dgm:t>
        <a:bodyPr/>
        <a:lstStyle/>
        <a:p>
          <a:r>
            <a:rPr lang="en-US" dirty="0" smtClean="0"/>
            <a:t>Organize</a:t>
          </a:r>
          <a:endParaRPr lang="en-US" dirty="0"/>
        </a:p>
      </dgm:t>
    </dgm:pt>
    <dgm:pt modelId="{E811A6BC-DFAA-4952-9CDE-64A46BFC64B3}" type="parTrans" cxnId="{0D624A02-93A3-498E-8CF4-CF44B2F9C1E4}">
      <dgm:prSet/>
      <dgm:spPr/>
      <dgm:t>
        <a:bodyPr/>
        <a:lstStyle/>
        <a:p>
          <a:endParaRPr lang="en-US"/>
        </a:p>
      </dgm:t>
    </dgm:pt>
    <dgm:pt modelId="{A794DD31-6646-4922-B595-B74CC001DF9C}" type="sibTrans" cxnId="{0D624A02-93A3-498E-8CF4-CF44B2F9C1E4}">
      <dgm:prSet/>
      <dgm:spPr/>
      <dgm:t>
        <a:bodyPr/>
        <a:lstStyle/>
        <a:p>
          <a:endParaRPr lang="en-US"/>
        </a:p>
      </dgm:t>
    </dgm:pt>
    <dgm:pt modelId="{835BEA03-5F5A-48BF-A0EC-74CD1F0BD208}">
      <dgm:prSet phldrT="[Text]"/>
      <dgm:spPr/>
      <dgm:t>
        <a:bodyPr/>
        <a:lstStyle/>
        <a:p>
          <a:r>
            <a:rPr lang="en-US" b="0" i="0" dirty="0" smtClean="0"/>
            <a:t>Ruthlessly prune material that is</a:t>
          </a:r>
          <a:endParaRPr lang="en-US" dirty="0"/>
        </a:p>
      </dgm:t>
    </dgm:pt>
    <dgm:pt modelId="{F9437296-289B-4A49-805A-509CBCE6E754}" type="parTrans" cxnId="{C575FD3A-E2B5-4B9A-A9A0-74D15F6C2BEF}">
      <dgm:prSet/>
      <dgm:spPr/>
      <dgm:t>
        <a:bodyPr/>
        <a:lstStyle/>
        <a:p>
          <a:endParaRPr lang="en-US"/>
        </a:p>
      </dgm:t>
    </dgm:pt>
    <dgm:pt modelId="{2F8C51CC-E62F-4718-800D-8353D586CB6A}" type="sibTrans" cxnId="{C575FD3A-E2B5-4B9A-A9A0-74D15F6C2BEF}">
      <dgm:prSet/>
      <dgm:spPr/>
      <dgm:t>
        <a:bodyPr/>
        <a:lstStyle/>
        <a:p>
          <a:endParaRPr lang="en-US"/>
        </a:p>
      </dgm:t>
    </dgm:pt>
    <dgm:pt modelId="{322EEBE9-A488-4711-976A-96F37ED6A0BD}">
      <dgm:prSet/>
      <dgm:spPr/>
      <dgm:t>
        <a:bodyPr/>
        <a:lstStyle/>
        <a:p>
          <a:r>
            <a:rPr lang="en-US" b="0" i="0" dirty="0" smtClean="0"/>
            <a:t>figure it out for themselves.</a:t>
          </a:r>
          <a:endParaRPr lang="en-US" dirty="0"/>
        </a:p>
      </dgm:t>
    </dgm:pt>
    <dgm:pt modelId="{1829E2B3-3554-4EF5-B435-88BBA5719713}" type="parTrans" cxnId="{8B25F0CB-31EE-41DD-9FBC-4146FFDAFB0C}">
      <dgm:prSet/>
      <dgm:spPr/>
      <dgm:t>
        <a:bodyPr/>
        <a:lstStyle/>
        <a:p>
          <a:endParaRPr lang="en-US"/>
        </a:p>
      </dgm:t>
    </dgm:pt>
    <dgm:pt modelId="{CC90A784-2A6D-4F77-8BAC-3A8FF181D647}" type="sibTrans" cxnId="{8B25F0CB-31EE-41DD-9FBC-4146FFDAFB0C}">
      <dgm:prSet/>
      <dgm:spPr/>
      <dgm:t>
        <a:bodyPr/>
        <a:lstStyle/>
        <a:p>
          <a:endParaRPr lang="en-US"/>
        </a:p>
      </dgm:t>
    </dgm:pt>
    <dgm:pt modelId="{40A0783A-7C04-4677-92FF-5815DE000785}">
      <dgm:prSet/>
      <dgm:spPr/>
      <dgm:t>
        <a:bodyPr/>
        <a:lstStyle/>
        <a:p>
          <a:r>
            <a:rPr lang="en-US" b="0" i="0" dirty="0" smtClean="0"/>
            <a:t>irrelevant to this goal.</a:t>
          </a:r>
          <a:endParaRPr lang="en-US" dirty="0"/>
        </a:p>
      </dgm:t>
    </dgm:pt>
    <dgm:pt modelId="{149B06A6-932A-44D2-9534-C42483962DE7}" type="parTrans" cxnId="{ADB4119E-69D8-4208-9342-A1AE9D355078}">
      <dgm:prSet/>
      <dgm:spPr/>
      <dgm:t>
        <a:bodyPr/>
        <a:lstStyle/>
        <a:p>
          <a:endParaRPr lang="en-US"/>
        </a:p>
      </dgm:t>
    </dgm:pt>
    <dgm:pt modelId="{B14D6ED9-1818-4B09-BD40-1BE1B39FE521}" type="sibTrans" cxnId="{ADB4119E-69D8-4208-9342-A1AE9D355078}">
      <dgm:prSet/>
      <dgm:spPr/>
      <dgm:t>
        <a:bodyPr/>
        <a:lstStyle/>
        <a:p>
          <a:endParaRPr lang="en-US"/>
        </a:p>
      </dgm:t>
    </dgm:pt>
    <dgm:pt modelId="{43879B00-1D5D-4708-B564-CA8513A477A5}" type="pres">
      <dgm:prSet presAssocID="{5708D43A-79A8-4735-B24E-387ED028BDD4}" presName="Name0" presStyleCnt="0">
        <dgm:presLayoutVars>
          <dgm:chMax/>
          <dgm:chPref/>
          <dgm:dir/>
          <dgm:animLvl val="lvl"/>
        </dgm:presLayoutVars>
      </dgm:prSet>
      <dgm:spPr/>
    </dgm:pt>
    <dgm:pt modelId="{00CCD11F-6872-4A10-B319-66576D8AA47E}" type="pres">
      <dgm:prSet presAssocID="{2B24539A-B476-46B5-835F-E2A9676F2443}" presName="composite" presStyleCnt="0"/>
      <dgm:spPr/>
    </dgm:pt>
    <dgm:pt modelId="{07AFB5D0-BF4F-41C4-BC71-3FC15034C5E3}" type="pres">
      <dgm:prSet presAssocID="{2B24539A-B476-46B5-835F-E2A9676F2443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FFCEF670-8CA7-43A8-BA1D-D73DC86DAC95}" type="pres">
      <dgm:prSet presAssocID="{2B24539A-B476-46B5-835F-E2A9676F2443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25FCCD-D99E-4E19-8D0E-7A64E56026AA}" type="pres">
      <dgm:prSet presAssocID="{2B24539A-B476-46B5-835F-E2A9676F2443}" presName="BalanceSpacing" presStyleCnt="0"/>
      <dgm:spPr/>
    </dgm:pt>
    <dgm:pt modelId="{52435214-DBE1-4AB2-9872-1FCC4C298303}" type="pres">
      <dgm:prSet presAssocID="{2B24539A-B476-46B5-835F-E2A9676F2443}" presName="BalanceSpacing1" presStyleCnt="0"/>
      <dgm:spPr/>
    </dgm:pt>
    <dgm:pt modelId="{49247A98-059F-49BE-8937-93BDFA2A261E}" type="pres">
      <dgm:prSet presAssocID="{45BA1CA6-2CDC-41DE-9E54-40B8E5DD6372}" presName="Accent1Text" presStyleLbl="node1" presStyleIdx="1" presStyleCnt="6"/>
      <dgm:spPr/>
    </dgm:pt>
    <dgm:pt modelId="{316B0AB9-F917-47BE-BC3C-ABCB5534C6A3}" type="pres">
      <dgm:prSet presAssocID="{45BA1CA6-2CDC-41DE-9E54-40B8E5DD6372}" presName="spaceBetweenRectangles" presStyleCnt="0"/>
      <dgm:spPr/>
    </dgm:pt>
    <dgm:pt modelId="{0A948697-8B7D-4D7B-9140-ECDB652A4302}" type="pres">
      <dgm:prSet presAssocID="{4E7D001D-A991-40B0-9FCC-5D236A4BFD69}" presName="composite" presStyleCnt="0"/>
      <dgm:spPr/>
    </dgm:pt>
    <dgm:pt modelId="{B79DA126-58D6-403C-9DBA-57A5DAD536E2}" type="pres">
      <dgm:prSet presAssocID="{4E7D001D-A991-40B0-9FCC-5D236A4BFD6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F2FED6C9-AF39-41B4-B238-F7B44B3E73ED}" type="pres">
      <dgm:prSet presAssocID="{4E7D001D-A991-40B0-9FCC-5D236A4BFD6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857DBA-16A6-4AD2-BD22-21F9080CD73A}" type="pres">
      <dgm:prSet presAssocID="{4E7D001D-A991-40B0-9FCC-5D236A4BFD69}" presName="BalanceSpacing" presStyleCnt="0"/>
      <dgm:spPr/>
    </dgm:pt>
    <dgm:pt modelId="{DAAA8DF6-9F53-4471-9558-A375FAAA398A}" type="pres">
      <dgm:prSet presAssocID="{4E7D001D-A991-40B0-9FCC-5D236A4BFD69}" presName="BalanceSpacing1" presStyleCnt="0"/>
      <dgm:spPr/>
    </dgm:pt>
    <dgm:pt modelId="{F50A08D2-6A51-402E-8922-CC38E64F9901}" type="pres">
      <dgm:prSet presAssocID="{CFE2CE6A-EE1C-4938-8BD5-E23F7DD1055A}" presName="Accent1Text" presStyleLbl="node1" presStyleIdx="3" presStyleCnt="6"/>
      <dgm:spPr/>
    </dgm:pt>
    <dgm:pt modelId="{3BEC118C-8B73-44BD-8B41-0C1F32081537}" type="pres">
      <dgm:prSet presAssocID="{CFE2CE6A-EE1C-4938-8BD5-E23F7DD1055A}" presName="spaceBetweenRectangles" presStyleCnt="0"/>
      <dgm:spPr/>
    </dgm:pt>
    <dgm:pt modelId="{6879E492-DC25-4BB8-BEA5-1206383BC97A}" type="pres">
      <dgm:prSet presAssocID="{5B23DD96-059F-4AD1-9741-5E811278CF60}" presName="composite" presStyleCnt="0"/>
      <dgm:spPr/>
    </dgm:pt>
    <dgm:pt modelId="{0B424D6B-76D2-4F52-927D-E33CCCCDDC9D}" type="pres">
      <dgm:prSet presAssocID="{5B23DD96-059F-4AD1-9741-5E811278CF6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A7AD7A0E-623E-4FF8-813A-0A5208C0ED16}" type="pres">
      <dgm:prSet presAssocID="{5B23DD96-059F-4AD1-9741-5E811278CF6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9B2B3F-2BE2-4FD3-A813-574D41E4FD3A}" type="pres">
      <dgm:prSet presAssocID="{5B23DD96-059F-4AD1-9741-5E811278CF60}" presName="BalanceSpacing" presStyleCnt="0"/>
      <dgm:spPr/>
    </dgm:pt>
    <dgm:pt modelId="{412A7443-5E9D-4678-A825-752E6DB809DD}" type="pres">
      <dgm:prSet presAssocID="{5B23DD96-059F-4AD1-9741-5E811278CF60}" presName="BalanceSpacing1" presStyleCnt="0"/>
      <dgm:spPr/>
    </dgm:pt>
    <dgm:pt modelId="{360BAD0D-02FC-4756-8685-3EF6B49C856E}" type="pres">
      <dgm:prSet presAssocID="{A794DD31-6646-4922-B595-B74CC001DF9C}" presName="Accent1Text" presStyleLbl="node1" presStyleIdx="5" presStyleCnt="6"/>
      <dgm:spPr/>
    </dgm:pt>
  </dgm:ptLst>
  <dgm:cxnLst>
    <dgm:cxn modelId="{20622093-B246-4CD8-A1FC-D57A58C4C6D0}" srcId="{5708D43A-79A8-4735-B24E-387ED028BDD4}" destId="{4E7D001D-A991-40B0-9FCC-5D236A4BFD69}" srcOrd="1" destOrd="0" parTransId="{74D69907-EF5F-455F-A8A5-C6C4537B1BF3}" sibTransId="{CFE2CE6A-EE1C-4938-8BD5-E23F7DD1055A}"/>
    <dgm:cxn modelId="{8B25F0CB-31EE-41DD-9FBC-4146FFDAFB0C}" srcId="{4E7D001D-A991-40B0-9FCC-5D236A4BFD69}" destId="{322EEBE9-A488-4711-976A-96F37ED6A0BD}" srcOrd="1" destOrd="0" parTransId="{1829E2B3-3554-4EF5-B435-88BBA5719713}" sibTransId="{CC90A784-2A6D-4F77-8BAC-3A8FF181D647}"/>
    <dgm:cxn modelId="{DFAB3F49-9C47-4E09-9359-23E4E5783378}" type="presOf" srcId="{4E7D001D-A991-40B0-9FCC-5D236A4BFD69}" destId="{B79DA126-58D6-403C-9DBA-57A5DAD536E2}" srcOrd="0" destOrd="0" presId="urn:microsoft.com/office/officeart/2008/layout/AlternatingHexagons"/>
    <dgm:cxn modelId="{F5718468-7328-4C24-94B5-170C83292AEB}" type="presOf" srcId="{835BEA03-5F5A-48BF-A0EC-74CD1F0BD208}" destId="{A7AD7A0E-623E-4FF8-813A-0A5208C0ED16}" srcOrd="0" destOrd="0" presId="urn:microsoft.com/office/officeart/2008/layout/AlternatingHexagons"/>
    <dgm:cxn modelId="{FFFDE729-548E-4BED-AA68-144047A05134}" srcId="{2B24539A-B476-46B5-835F-E2A9676F2443}" destId="{B52C6E42-C33A-4D68-9EF2-7E0D3AFA36E6}" srcOrd="0" destOrd="0" parTransId="{64AD1EC6-8B70-403E-B11D-5169FE0ED2A6}" sibTransId="{58291097-1992-453F-BA68-144AA6B08675}"/>
    <dgm:cxn modelId="{0D624A02-93A3-498E-8CF4-CF44B2F9C1E4}" srcId="{5708D43A-79A8-4735-B24E-387ED028BDD4}" destId="{5B23DD96-059F-4AD1-9741-5E811278CF60}" srcOrd="2" destOrd="0" parTransId="{E811A6BC-DFAA-4952-9CDE-64A46BFC64B3}" sibTransId="{A794DD31-6646-4922-B595-B74CC001DF9C}"/>
    <dgm:cxn modelId="{0968C163-8141-4D5C-B085-AB51244DAA8F}" srcId="{4E7D001D-A991-40B0-9FCC-5D236A4BFD69}" destId="{E54DDF86-556F-4FDA-81D7-1A4815423998}" srcOrd="0" destOrd="0" parTransId="{A563F403-8EE9-4401-A7F8-54BFCB616B3F}" sibTransId="{AB6ECAC5-5E63-4626-AE00-BFED37ABC849}"/>
    <dgm:cxn modelId="{94A2944B-0032-4499-A88B-E990B5B6A88D}" type="presOf" srcId="{E54DDF86-556F-4FDA-81D7-1A4815423998}" destId="{F2FED6C9-AF39-41B4-B238-F7B44B3E73ED}" srcOrd="0" destOrd="0" presId="urn:microsoft.com/office/officeart/2008/layout/AlternatingHexagons"/>
    <dgm:cxn modelId="{ADB4119E-69D8-4208-9342-A1AE9D355078}" srcId="{5B23DD96-059F-4AD1-9741-5E811278CF60}" destId="{40A0783A-7C04-4677-92FF-5815DE000785}" srcOrd="1" destOrd="0" parTransId="{149B06A6-932A-44D2-9534-C42483962DE7}" sibTransId="{B14D6ED9-1818-4B09-BD40-1BE1B39FE521}"/>
    <dgm:cxn modelId="{9E3E066E-0C88-471D-B250-E537C1223795}" type="presOf" srcId="{5708D43A-79A8-4735-B24E-387ED028BDD4}" destId="{43879B00-1D5D-4708-B564-CA8513A477A5}" srcOrd="0" destOrd="0" presId="urn:microsoft.com/office/officeart/2008/layout/AlternatingHexagons"/>
    <dgm:cxn modelId="{C575FD3A-E2B5-4B9A-A9A0-74D15F6C2BEF}" srcId="{5B23DD96-059F-4AD1-9741-5E811278CF60}" destId="{835BEA03-5F5A-48BF-A0EC-74CD1F0BD208}" srcOrd="0" destOrd="0" parTransId="{F9437296-289B-4A49-805A-509CBCE6E754}" sibTransId="{2F8C51CC-E62F-4718-800D-8353D586CB6A}"/>
    <dgm:cxn modelId="{678B924F-62B3-40E4-88EC-977D12405F19}" type="presOf" srcId="{CFE2CE6A-EE1C-4938-8BD5-E23F7DD1055A}" destId="{F50A08D2-6A51-402E-8922-CC38E64F9901}" srcOrd="0" destOrd="0" presId="urn:microsoft.com/office/officeart/2008/layout/AlternatingHexagons"/>
    <dgm:cxn modelId="{C225864A-507F-498D-A1F1-084FE11B3A51}" srcId="{5708D43A-79A8-4735-B24E-387ED028BDD4}" destId="{2B24539A-B476-46B5-835F-E2A9676F2443}" srcOrd="0" destOrd="0" parTransId="{D7A2211C-57FE-46A5-8EB0-54B6FBA3A70C}" sibTransId="{45BA1CA6-2CDC-41DE-9E54-40B8E5DD6372}"/>
    <dgm:cxn modelId="{34451CE8-3F3F-49BC-B840-4AAF5815C48C}" type="presOf" srcId="{40A0783A-7C04-4677-92FF-5815DE000785}" destId="{A7AD7A0E-623E-4FF8-813A-0A5208C0ED16}" srcOrd="0" destOrd="1" presId="urn:microsoft.com/office/officeart/2008/layout/AlternatingHexagons"/>
    <dgm:cxn modelId="{1F62477A-063B-49A2-9EEB-634A21E24539}" type="presOf" srcId="{B52C6E42-C33A-4D68-9EF2-7E0D3AFA36E6}" destId="{FFCEF670-8CA7-43A8-BA1D-D73DC86DAC95}" srcOrd="0" destOrd="0" presId="urn:microsoft.com/office/officeart/2008/layout/AlternatingHexagons"/>
    <dgm:cxn modelId="{73C409EB-426F-445C-A3A4-087BE577374A}" type="presOf" srcId="{322EEBE9-A488-4711-976A-96F37ED6A0BD}" destId="{F2FED6C9-AF39-41B4-B238-F7B44B3E73ED}" srcOrd="0" destOrd="1" presId="urn:microsoft.com/office/officeart/2008/layout/AlternatingHexagons"/>
    <dgm:cxn modelId="{D51EE53C-C806-4888-9D6B-2407BB4A907E}" type="presOf" srcId="{45BA1CA6-2CDC-41DE-9E54-40B8E5DD6372}" destId="{49247A98-059F-49BE-8937-93BDFA2A261E}" srcOrd="0" destOrd="0" presId="urn:microsoft.com/office/officeart/2008/layout/AlternatingHexagons"/>
    <dgm:cxn modelId="{66431398-D36E-4E9F-AE85-A7E7BE3D6D7A}" type="presOf" srcId="{A794DD31-6646-4922-B595-B74CC001DF9C}" destId="{360BAD0D-02FC-4756-8685-3EF6B49C856E}" srcOrd="0" destOrd="0" presId="urn:microsoft.com/office/officeart/2008/layout/AlternatingHexagons"/>
    <dgm:cxn modelId="{53952B41-03E1-4782-8366-C78BF4051C17}" type="presOf" srcId="{5B23DD96-059F-4AD1-9741-5E811278CF60}" destId="{0B424D6B-76D2-4F52-927D-E33CCCCDDC9D}" srcOrd="0" destOrd="0" presId="urn:microsoft.com/office/officeart/2008/layout/AlternatingHexagons"/>
    <dgm:cxn modelId="{F5F19E40-551D-4B44-9704-32F6C20513AF}" type="presOf" srcId="{2B24539A-B476-46B5-835F-E2A9676F2443}" destId="{07AFB5D0-BF4F-41C4-BC71-3FC15034C5E3}" srcOrd="0" destOrd="0" presId="urn:microsoft.com/office/officeart/2008/layout/AlternatingHexagons"/>
    <dgm:cxn modelId="{13568F74-83DA-4F8B-B3F4-623FDE07F95D}" type="presParOf" srcId="{43879B00-1D5D-4708-B564-CA8513A477A5}" destId="{00CCD11F-6872-4A10-B319-66576D8AA47E}" srcOrd="0" destOrd="0" presId="urn:microsoft.com/office/officeart/2008/layout/AlternatingHexagons"/>
    <dgm:cxn modelId="{38383F4E-F8C4-4533-BC26-A0B8A7C73BF2}" type="presParOf" srcId="{00CCD11F-6872-4A10-B319-66576D8AA47E}" destId="{07AFB5D0-BF4F-41C4-BC71-3FC15034C5E3}" srcOrd="0" destOrd="0" presId="urn:microsoft.com/office/officeart/2008/layout/AlternatingHexagons"/>
    <dgm:cxn modelId="{B7EB87B7-C82F-4965-BA64-90995D4D6E22}" type="presParOf" srcId="{00CCD11F-6872-4A10-B319-66576D8AA47E}" destId="{FFCEF670-8CA7-43A8-BA1D-D73DC86DAC95}" srcOrd="1" destOrd="0" presId="urn:microsoft.com/office/officeart/2008/layout/AlternatingHexagons"/>
    <dgm:cxn modelId="{9599F262-6564-4602-931B-4CD8F80769A6}" type="presParOf" srcId="{00CCD11F-6872-4A10-B319-66576D8AA47E}" destId="{2825FCCD-D99E-4E19-8D0E-7A64E56026AA}" srcOrd="2" destOrd="0" presId="urn:microsoft.com/office/officeart/2008/layout/AlternatingHexagons"/>
    <dgm:cxn modelId="{949D86C6-4DAB-4D82-BFC4-F2A22DB72CCB}" type="presParOf" srcId="{00CCD11F-6872-4A10-B319-66576D8AA47E}" destId="{52435214-DBE1-4AB2-9872-1FCC4C298303}" srcOrd="3" destOrd="0" presId="urn:microsoft.com/office/officeart/2008/layout/AlternatingHexagons"/>
    <dgm:cxn modelId="{B172786F-9192-4D44-8A36-CC9016D90956}" type="presParOf" srcId="{00CCD11F-6872-4A10-B319-66576D8AA47E}" destId="{49247A98-059F-49BE-8937-93BDFA2A261E}" srcOrd="4" destOrd="0" presId="urn:microsoft.com/office/officeart/2008/layout/AlternatingHexagons"/>
    <dgm:cxn modelId="{1575F65F-9295-4F47-96F9-4DD366310E95}" type="presParOf" srcId="{43879B00-1D5D-4708-B564-CA8513A477A5}" destId="{316B0AB9-F917-47BE-BC3C-ABCB5534C6A3}" srcOrd="1" destOrd="0" presId="urn:microsoft.com/office/officeart/2008/layout/AlternatingHexagons"/>
    <dgm:cxn modelId="{19D569B7-16E9-4D32-93DC-039C34DCC975}" type="presParOf" srcId="{43879B00-1D5D-4708-B564-CA8513A477A5}" destId="{0A948697-8B7D-4D7B-9140-ECDB652A4302}" srcOrd="2" destOrd="0" presId="urn:microsoft.com/office/officeart/2008/layout/AlternatingHexagons"/>
    <dgm:cxn modelId="{1E6209CC-B032-4E47-8445-66DC722C6B04}" type="presParOf" srcId="{0A948697-8B7D-4D7B-9140-ECDB652A4302}" destId="{B79DA126-58D6-403C-9DBA-57A5DAD536E2}" srcOrd="0" destOrd="0" presId="urn:microsoft.com/office/officeart/2008/layout/AlternatingHexagons"/>
    <dgm:cxn modelId="{0F79B79B-B639-48F5-ACF2-5B70AA139A0B}" type="presParOf" srcId="{0A948697-8B7D-4D7B-9140-ECDB652A4302}" destId="{F2FED6C9-AF39-41B4-B238-F7B44B3E73ED}" srcOrd="1" destOrd="0" presId="urn:microsoft.com/office/officeart/2008/layout/AlternatingHexagons"/>
    <dgm:cxn modelId="{2814AEF4-095B-4815-B0B8-4DC4B8E43002}" type="presParOf" srcId="{0A948697-8B7D-4D7B-9140-ECDB652A4302}" destId="{67857DBA-16A6-4AD2-BD22-21F9080CD73A}" srcOrd="2" destOrd="0" presId="urn:microsoft.com/office/officeart/2008/layout/AlternatingHexagons"/>
    <dgm:cxn modelId="{BBD21B2B-70E1-488F-977A-12368ED6286C}" type="presParOf" srcId="{0A948697-8B7D-4D7B-9140-ECDB652A4302}" destId="{DAAA8DF6-9F53-4471-9558-A375FAAA398A}" srcOrd="3" destOrd="0" presId="urn:microsoft.com/office/officeart/2008/layout/AlternatingHexagons"/>
    <dgm:cxn modelId="{B92F1C57-6444-4C48-AFA2-E02AFD928051}" type="presParOf" srcId="{0A948697-8B7D-4D7B-9140-ECDB652A4302}" destId="{F50A08D2-6A51-402E-8922-CC38E64F9901}" srcOrd="4" destOrd="0" presId="urn:microsoft.com/office/officeart/2008/layout/AlternatingHexagons"/>
    <dgm:cxn modelId="{73BAD071-5E14-4475-B2FF-35C8C729CF79}" type="presParOf" srcId="{43879B00-1D5D-4708-B564-CA8513A477A5}" destId="{3BEC118C-8B73-44BD-8B41-0C1F32081537}" srcOrd="3" destOrd="0" presId="urn:microsoft.com/office/officeart/2008/layout/AlternatingHexagons"/>
    <dgm:cxn modelId="{FBD02692-0547-4C0E-9B54-C6B01278AAF9}" type="presParOf" srcId="{43879B00-1D5D-4708-B564-CA8513A477A5}" destId="{6879E492-DC25-4BB8-BEA5-1206383BC97A}" srcOrd="4" destOrd="0" presId="urn:microsoft.com/office/officeart/2008/layout/AlternatingHexagons"/>
    <dgm:cxn modelId="{6DEEAE6F-43D4-42B7-B2F6-4E5FC642F38C}" type="presParOf" srcId="{6879E492-DC25-4BB8-BEA5-1206383BC97A}" destId="{0B424D6B-76D2-4F52-927D-E33CCCCDDC9D}" srcOrd="0" destOrd="0" presId="urn:microsoft.com/office/officeart/2008/layout/AlternatingHexagons"/>
    <dgm:cxn modelId="{0A54951F-F75D-4858-850D-55E3B8ACA087}" type="presParOf" srcId="{6879E492-DC25-4BB8-BEA5-1206383BC97A}" destId="{A7AD7A0E-623E-4FF8-813A-0A5208C0ED16}" srcOrd="1" destOrd="0" presId="urn:microsoft.com/office/officeart/2008/layout/AlternatingHexagons"/>
    <dgm:cxn modelId="{63D11750-0C5A-4942-965A-78B6D29205A4}" type="presParOf" srcId="{6879E492-DC25-4BB8-BEA5-1206383BC97A}" destId="{5A9B2B3F-2BE2-4FD3-A813-574D41E4FD3A}" srcOrd="2" destOrd="0" presId="urn:microsoft.com/office/officeart/2008/layout/AlternatingHexagons"/>
    <dgm:cxn modelId="{EE616FBA-19D8-45B7-9953-C1E2233A648F}" type="presParOf" srcId="{6879E492-DC25-4BB8-BEA5-1206383BC97A}" destId="{412A7443-5E9D-4678-A825-752E6DB809DD}" srcOrd="3" destOrd="0" presId="urn:microsoft.com/office/officeart/2008/layout/AlternatingHexagons"/>
    <dgm:cxn modelId="{B30C4FC5-694C-4D87-99AA-95C610FB3B32}" type="presParOf" srcId="{6879E492-DC25-4BB8-BEA5-1206383BC97A}" destId="{360BAD0D-02FC-4756-8685-3EF6B49C856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Motivation:</a:t>
          </a:r>
        </a:p>
        <a:p>
          <a:r>
            <a:rPr lang="en-US" dirty="0" smtClean="0"/>
            <a:t>Your Key Idea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</dgm:pt>
  </dgm:ptLst>
  <dgm:cxnLst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6AB11BF-DF3C-4359-B871-1CBAC95838A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99F68E7-071C-4D2D-ADDF-C546A5B59E82}">
      <dgm:prSet phldrT="[Text]"/>
      <dgm:spPr/>
      <dgm:t>
        <a:bodyPr/>
        <a:lstStyle/>
        <a:p>
          <a:r>
            <a:rPr lang="en-US" b="0" i="0" dirty="0" smtClean="0"/>
            <a:t>If the audience remembers only one thing from your talk, what should it be?</a:t>
          </a:r>
          <a:endParaRPr lang="en-US" dirty="0"/>
        </a:p>
      </dgm:t>
    </dgm:pt>
    <dgm:pt modelId="{C1C6E2EF-5E68-4033-B9B8-57FBC766FAA6}" type="parTrans" cxnId="{729CECA3-F968-4FAE-BE50-986FE3AD2F8F}">
      <dgm:prSet/>
      <dgm:spPr/>
      <dgm:t>
        <a:bodyPr/>
        <a:lstStyle/>
        <a:p>
          <a:endParaRPr lang="en-US"/>
        </a:p>
      </dgm:t>
    </dgm:pt>
    <dgm:pt modelId="{71890D3F-68FD-458D-8811-ED59DC442D84}" type="sibTrans" cxnId="{729CECA3-F968-4FAE-BE50-986FE3AD2F8F}">
      <dgm:prSet/>
      <dgm:spPr/>
      <dgm:t>
        <a:bodyPr/>
        <a:lstStyle/>
        <a:p>
          <a:endParaRPr lang="en-US"/>
        </a:p>
      </dgm:t>
    </dgm:pt>
    <dgm:pt modelId="{12C91F3C-5686-4B72-A95E-EA1B14ADDECA}" type="pres">
      <dgm:prSet presAssocID="{56AB11BF-DF3C-4359-B871-1CBAC95838A2}" presName="diagram" presStyleCnt="0">
        <dgm:presLayoutVars>
          <dgm:dir/>
          <dgm:resizeHandles val="exact"/>
        </dgm:presLayoutVars>
      </dgm:prSet>
      <dgm:spPr/>
    </dgm:pt>
    <dgm:pt modelId="{03DB27F0-47CC-4C04-AEE7-1F629B5DF793}" type="pres">
      <dgm:prSet presAssocID="{799F68E7-071C-4D2D-ADDF-C546A5B59E82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9CECA3-F968-4FAE-BE50-986FE3AD2F8F}" srcId="{56AB11BF-DF3C-4359-B871-1CBAC95838A2}" destId="{799F68E7-071C-4D2D-ADDF-C546A5B59E82}" srcOrd="0" destOrd="0" parTransId="{C1C6E2EF-5E68-4033-B9B8-57FBC766FAA6}" sibTransId="{71890D3F-68FD-458D-8811-ED59DC442D84}"/>
    <dgm:cxn modelId="{D78AFD90-B239-40BC-95A4-FD745F0DEC82}" type="presOf" srcId="{56AB11BF-DF3C-4359-B871-1CBAC95838A2}" destId="{12C91F3C-5686-4B72-A95E-EA1B14ADDECA}" srcOrd="0" destOrd="0" presId="urn:microsoft.com/office/officeart/2005/8/layout/default"/>
    <dgm:cxn modelId="{A3A93ED8-7C17-4CB5-B2D7-CDBAADC4D2C5}" type="presOf" srcId="{799F68E7-071C-4D2D-ADDF-C546A5B59E82}" destId="{03DB27F0-47CC-4C04-AEE7-1F629B5DF793}" srcOrd="0" destOrd="0" presId="urn:microsoft.com/office/officeart/2005/8/layout/default"/>
    <dgm:cxn modelId="{F37DC0FB-CE5F-4666-978D-52627D20BA30}" type="presParOf" srcId="{12C91F3C-5686-4B72-A95E-EA1B14ADDECA}" destId="{03DB27F0-47CC-4C04-AEE7-1F629B5DF793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F9C84CE-B779-433C-B6FE-19D31F6A0CD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3B35CFD-5878-4DB6-88FE-71826D9E6A2C}">
      <dgm:prSet phldrT="[Text]"/>
      <dgm:spPr/>
      <dgm:t>
        <a:bodyPr/>
        <a:lstStyle/>
        <a:p>
          <a:r>
            <a:rPr lang="en-US" altLang="en-US" b="1" i="1" dirty="0" smtClean="0">
              <a:solidFill>
                <a:schemeClr val="bg2"/>
              </a:solidFill>
            </a:rPr>
            <a:t>E</a:t>
          </a:r>
          <a:r>
            <a:rPr lang="en-US" altLang="en-US" dirty="0" smtClean="0">
              <a:solidFill>
                <a:schemeClr val="bg2"/>
              </a:solidFill>
            </a:rPr>
            <a:t>arly motivation</a:t>
          </a:r>
          <a:endParaRPr lang="en-US" dirty="0"/>
        </a:p>
      </dgm:t>
    </dgm:pt>
    <dgm:pt modelId="{40D4A7BD-8C87-4C50-9DDA-28A05ACA4A1E}" type="parTrans" cxnId="{7725A951-F367-4905-90C5-FE213094BB72}">
      <dgm:prSet/>
      <dgm:spPr/>
      <dgm:t>
        <a:bodyPr/>
        <a:lstStyle/>
        <a:p>
          <a:endParaRPr lang="en-US"/>
        </a:p>
      </dgm:t>
    </dgm:pt>
    <dgm:pt modelId="{89212541-8AED-43C8-9F85-FAC6A6166006}" type="sibTrans" cxnId="{7725A951-F367-4905-90C5-FE213094BB72}">
      <dgm:prSet/>
      <dgm:spPr/>
      <dgm:t>
        <a:bodyPr/>
        <a:lstStyle/>
        <a:p>
          <a:endParaRPr lang="en-US"/>
        </a:p>
      </dgm:t>
    </dgm:pt>
    <dgm:pt modelId="{83E186AE-82A4-4469-9A5E-946BD780F21E}">
      <dgm:prSet/>
      <dgm:spPr/>
      <dgm:t>
        <a:bodyPr/>
        <a:lstStyle/>
        <a:p>
          <a:r>
            <a:rPr lang="en-US" altLang="en-US" dirty="0" smtClean="0">
              <a:solidFill>
                <a:schemeClr val="bg2"/>
              </a:solidFill>
            </a:rPr>
            <a:t>Spoil the </a:t>
          </a:r>
          <a:r>
            <a:rPr lang="en-US" altLang="en-US" b="1" i="1" dirty="0" smtClean="0">
              <a:solidFill>
                <a:schemeClr val="bg2"/>
              </a:solidFill>
            </a:rPr>
            <a:t>P</a:t>
          </a:r>
          <a:r>
            <a:rPr lang="en-US" altLang="en-US" dirty="0" smtClean="0">
              <a:solidFill>
                <a:schemeClr val="bg2"/>
              </a:solidFill>
            </a:rPr>
            <a:t>unch line</a:t>
          </a:r>
          <a:endParaRPr lang="en-US" altLang="en-US" dirty="0" smtClean="0"/>
        </a:p>
      </dgm:t>
    </dgm:pt>
    <dgm:pt modelId="{ADBB9101-A4C4-43A2-ABAD-ADF096D48B46}" type="parTrans" cxnId="{BBC67E3A-C4EC-443F-8B72-4E1669E79509}">
      <dgm:prSet/>
      <dgm:spPr/>
      <dgm:t>
        <a:bodyPr/>
        <a:lstStyle/>
        <a:p>
          <a:endParaRPr lang="en-US"/>
        </a:p>
      </dgm:t>
    </dgm:pt>
    <dgm:pt modelId="{FF8BB1FC-1A2B-4BEF-BF64-C9AE6507D329}" type="sibTrans" cxnId="{BBC67E3A-C4EC-443F-8B72-4E1669E79509}">
      <dgm:prSet/>
      <dgm:spPr/>
      <dgm:t>
        <a:bodyPr/>
        <a:lstStyle/>
        <a:p>
          <a:endParaRPr lang="en-US"/>
        </a:p>
      </dgm:t>
    </dgm:pt>
    <dgm:pt modelId="{6DEC5F42-7454-4C90-A583-838475CF4314}">
      <dgm:prSet/>
      <dgm:spPr/>
      <dgm:t>
        <a:bodyPr/>
        <a:lstStyle/>
        <a:p>
          <a:r>
            <a:rPr lang="en-US" altLang="en-US" b="1" i="1" dirty="0" smtClean="0">
              <a:solidFill>
                <a:schemeClr val="bg2"/>
              </a:solidFill>
            </a:rPr>
            <a:t>V</a:t>
          </a:r>
          <a:r>
            <a:rPr lang="en-US" altLang="en-US" dirty="0" smtClean="0">
              <a:solidFill>
                <a:schemeClr val="bg2"/>
              </a:solidFill>
            </a:rPr>
            <a:t>isuals</a:t>
          </a:r>
          <a:endParaRPr lang="en-US" altLang="en-US" dirty="0" smtClean="0"/>
        </a:p>
      </dgm:t>
    </dgm:pt>
    <dgm:pt modelId="{976C318E-ED40-4282-9F6E-99E1EDC180E7}" type="parTrans" cxnId="{737D2899-8CBB-4F6C-8694-4378BF1DA481}">
      <dgm:prSet/>
      <dgm:spPr/>
      <dgm:t>
        <a:bodyPr/>
        <a:lstStyle/>
        <a:p>
          <a:endParaRPr lang="en-US"/>
        </a:p>
      </dgm:t>
    </dgm:pt>
    <dgm:pt modelId="{6D90615E-B061-43C1-BE53-A9E8F11E9AAA}" type="sibTrans" cxnId="{737D2899-8CBB-4F6C-8694-4378BF1DA481}">
      <dgm:prSet/>
      <dgm:spPr/>
      <dgm:t>
        <a:bodyPr/>
        <a:lstStyle/>
        <a:p>
          <a:endParaRPr lang="en-US"/>
        </a:p>
      </dgm:t>
    </dgm:pt>
    <dgm:pt modelId="{145C0AC2-AD69-4BE0-BD23-B5E5DDF608AF}">
      <dgm:prSet phldrT="[Text]"/>
      <dgm:spPr/>
      <dgm:t>
        <a:bodyPr/>
        <a:lstStyle/>
        <a:p>
          <a:r>
            <a:rPr lang="en-US" altLang="en-US" dirty="0" smtClean="0"/>
            <a:t>At the beginning, motivate your audience (use easy examples)</a:t>
          </a:r>
          <a:endParaRPr lang="en-US" dirty="0"/>
        </a:p>
      </dgm:t>
    </dgm:pt>
    <dgm:pt modelId="{D9FF4C00-8B4D-4177-A363-3DA1EFC064C2}" type="parTrans" cxnId="{384D9202-78B8-4284-A89E-25286226361A}">
      <dgm:prSet/>
      <dgm:spPr/>
      <dgm:t>
        <a:bodyPr/>
        <a:lstStyle/>
        <a:p>
          <a:endParaRPr lang="en-US"/>
        </a:p>
      </dgm:t>
    </dgm:pt>
    <dgm:pt modelId="{1FB06CB7-C6AA-41E1-A7AB-586C938BC148}" type="sibTrans" cxnId="{384D9202-78B8-4284-A89E-25286226361A}">
      <dgm:prSet/>
      <dgm:spPr/>
      <dgm:t>
        <a:bodyPr/>
        <a:lstStyle/>
        <a:p>
          <a:endParaRPr lang="en-US"/>
        </a:p>
      </dgm:t>
    </dgm:pt>
    <dgm:pt modelId="{7287F89A-FC5C-4477-BE75-D78876E8036A}">
      <dgm:prSet/>
      <dgm:spPr/>
      <dgm:t>
        <a:bodyPr/>
        <a:lstStyle/>
        <a:p>
          <a:r>
            <a:rPr lang="en-US" altLang="en-US" dirty="0" smtClean="0"/>
            <a:t>State your results early and in simple terms</a:t>
          </a:r>
          <a:endParaRPr lang="en-US" altLang="en-US" dirty="0" smtClean="0"/>
        </a:p>
      </dgm:t>
    </dgm:pt>
    <dgm:pt modelId="{0D1C1B1C-8840-4F60-91FA-FD56CF4ECEF9}" type="parTrans" cxnId="{7346795B-B0CF-4082-9CB7-3DC3900E9910}">
      <dgm:prSet/>
      <dgm:spPr/>
      <dgm:t>
        <a:bodyPr/>
        <a:lstStyle/>
        <a:p>
          <a:endParaRPr lang="en-US"/>
        </a:p>
      </dgm:t>
    </dgm:pt>
    <dgm:pt modelId="{509EA079-B91F-4FA7-A7AB-93BA60471861}" type="sibTrans" cxnId="{7346795B-B0CF-4082-9CB7-3DC3900E9910}">
      <dgm:prSet/>
      <dgm:spPr/>
      <dgm:t>
        <a:bodyPr/>
        <a:lstStyle/>
        <a:p>
          <a:endParaRPr lang="en-US"/>
        </a:p>
      </dgm:t>
    </dgm:pt>
    <dgm:pt modelId="{6300ACFB-3910-4D25-9970-7A1767BBEF00}">
      <dgm:prSet/>
      <dgm:spPr/>
      <dgm:t>
        <a:bodyPr/>
        <a:lstStyle/>
        <a:p>
          <a:r>
            <a:rPr lang="en-US" altLang="en-US" dirty="0" smtClean="0"/>
            <a:t>Illustrate your idea with images and diagrams</a:t>
          </a:r>
          <a:endParaRPr lang="en-US" altLang="en-US" dirty="0" smtClean="0"/>
        </a:p>
      </dgm:t>
    </dgm:pt>
    <dgm:pt modelId="{8C882DEA-1A3E-462C-94D0-C493AF383432}" type="parTrans" cxnId="{7F055176-D47B-41E6-9B70-94D3A3FA11F4}">
      <dgm:prSet/>
      <dgm:spPr/>
      <dgm:t>
        <a:bodyPr/>
        <a:lstStyle/>
        <a:p>
          <a:endParaRPr lang="en-US"/>
        </a:p>
      </dgm:t>
    </dgm:pt>
    <dgm:pt modelId="{09B6DA4F-03E7-4277-8ABA-9745792C1FB2}" type="sibTrans" cxnId="{7F055176-D47B-41E6-9B70-94D3A3FA11F4}">
      <dgm:prSet/>
      <dgm:spPr/>
      <dgm:t>
        <a:bodyPr/>
        <a:lstStyle/>
        <a:p>
          <a:endParaRPr lang="en-US"/>
        </a:p>
      </dgm:t>
    </dgm:pt>
    <dgm:pt modelId="{957D6F4A-10F6-4ABF-85B9-540E5CA2BC82}" type="pres">
      <dgm:prSet presAssocID="{FF9C84CE-B779-433C-B6FE-19D31F6A0CDC}" presName="Name0" presStyleCnt="0">
        <dgm:presLayoutVars>
          <dgm:dir/>
          <dgm:animLvl val="lvl"/>
          <dgm:resizeHandles val="exact"/>
        </dgm:presLayoutVars>
      </dgm:prSet>
      <dgm:spPr/>
    </dgm:pt>
    <dgm:pt modelId="{AA78B460-DD0D-4FC7-8998-F976F787844C}" type="pres">
      <dgm:prSet presAssocID="{D3B35CFD-5878-4DB6-88FE-71826D9E6A2C}" presName="composite" presStyleCnt="0"/>
      <dgm:spPr/>
    </dgm:pt>
    <dgm:pt modelId="{C5691140-EEF4-4DF2-BE6A-71E9EC465349}" type="pres">
      <dgm:prSet presAssocID="{D3B35CFD-5878-4DB6-88FE-71826D9E6A2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6ED3D6-A8FB-4770-A8F5-55463063693B}" type="pres">
      <dgm:prSet presAssocID="{D3B35CFD-5878-4DB6-88FE-71826D9E6A2C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BC5C13-C614-415E-B28C-8857706C8AAA}" type="pres">
      <dgm:prSet presAssocID="{89212541-8AED-43C8-9F85-FAC6A6166006}" presName="space" presStyleCnt="0"/>
      <dgm:spPr/>
    </dgm:pt>
    <dgm:pt modelId="{1F76E2A3-0892-4E3B-85EC-E037BA09695B}" type="pres">
      <dgm:prSet presAssocID="{83E186AE-82A4-4469-9A5E-946BD780F21E}" presName="composite" presStyleCnt="0"/>
      <dgm:spPr/>
    </dgm:pt>
    <dgm:pt modelId="{5F832886-5915-43E1-A29A-4FABB8341CF5}" type="pres">
      <dgm:prSet presAssocID="{83E186AE-82A4-4469-9A5E-946BD780F21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968EBB-7621-4532-B216-A520CFFC274B}" type="pres">
      <dgm:prSet presAssocID="{83E186AE-82A4-4469-9A5E-946BD780F21E}" presName="desTx" presStyleLbl="alignAccFollowNode1" presStyleIdx="1" presStyleCnt="3">
        <dgm:presLayoutVars>
          <dgm:bulletEnabled val="1"/>
        </dgm:presLayoutVars>
      </dgm:prSet>
      <dgm:spPr/>
    </dgm:pt>
    <dgm:pt modelId="{7CEDCB00-4BD4-4C49-9FDC-549B85E8D0F0}" type="pres">
      <dgm:prSet presAssocID="{FF8BB1FC-1A2B-4BEF-BF64-C9AE6507D329}" presName="space" presStyleCnt="0"/>
      <dgm:spPr/>
    </dgm:pt>
    <dgm:pt modelId="{EA1CEC85-2E65-44AB-AD9B-2A63494F1B3C}" type="pres">
      <dgm:prSet presAssocID="{6DEC5F42-7454-4C90-A583-838475CF4314}" presName="composite" presStyleCnt="0"/>
      <dgm:spPr/>
    </dgm:pt>
    <dgm:pt modelId="{C3884B22-7F30-437A-A868-EFA08C9EC34E}" type="pres">
      <dgm:prSet presAssocID="{6DEC5F42-7454-4C90-A583-838475CF431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2587F5-836D-4CFC-946E-E1A196A42067}" type="pres">
      <dgm:prSet presAssocID="{6DEC5F42-7454-4C90-A583-838475CF431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8E5A2D-591E-413A-9ECA-BEAF1E2796CD}" type="presOf" srcId="{D3B35CFD-5878-4DB6-88FE-71826D9E6A2C}" destId="{C5691140-EEF4-4DF2-BE6A-71E9EC465349}" srcOrd="0" destOrd="0" presId="urn:microsoft.com/office/officeart/2005/8/layout/hList1"/>
    <dgm:cxn modelId="{F349512A-D2E1-4739-8F7B-835F6E1056A3}" type="presOf" srcId="{6DEC5F42-7454-4C90-A583-838475CF4314}" destId="{C3884B22-7F30-437A-A868-EFA08C9EC34E}" srcOrd="0" destOrd="0" presId="urn:microsoft.com/office/officeart/2005/8/layout/hList1"/>
    <dgm:cxn modelId="{BBC67E3A-C4EC-443F-8B72-4E1669E79509}" srcId="{FF9C84CE-B779-433C-B6FE-19D31F6A0CDC}" destId="{83E186AE-82A4-4469-9A5E-946BD780F21E}" srcOrd="1" destOrd="0" parTransId="{ADBB9101-A4C4-43A2-ABAD-ADF096D48B46}" sibTransId="{FF8BB1FC-1A2B-4BEF-BF64-C9AE6507D329}"/>
    <dgm:cxn modelId="{675C0D6B-2D16-4534-902B-87B04C79EF8C}" type="presOf" srcId="{145C0AC2-AD69-4BE0-BD23-B5E5DDF608AF}" destId="{1E6ED3D6-A8FB-4770-A8F5-55463063693B}" srcOrd="0" destOrd="0" presId="urn:microsoft.com/office/officeart/2005/8/layout/hList1"/>
    <dgm:cxn modelId="{384D9202-78B8-4284-A89E-25286226361A}" srcId="{D3B35CFD-5878-4DB6-88FE-71826D9E6A2C}" destId="{145C0AC2-AD69-4BE0-BD23-B5E5DDF608AF}" srcOrd="0" destOrd="0" parTransId="{D9FF4C00-8B4D-4177-A363-3DA1EFC064C2}" sibTransId="{1FB06CB7-C6AA-41E1-A7AB-586C938BC148}"/>
    <dgm:cxn modelId="{7F055176-D47B-41E6-9B70-94D3A3FA11F4}" srcId="{6DEC5F42-7454-4C90-A583-838475CF4314}" destId="{6300ACFB-3910-4D25-9970-7A1767BBEF00}" srcOrd="0" destOrd="0" parTransId="{8C882DEA-1A3E-462C-94D0-C493AF383432}" sibTransId="{09B6DA4F-03E7-4277-8ABA-9745792C1FB2}"/>
    <dgm:cxn modelId="{737D2899-8CBB-4F6C-8694-4378BF1DA481}" srcId="{FF9C84CE-B779-433C-B6FE-19D31F6A0CDC}" destId="{6DEC5F42-7454-4C90-A583-838475CF4314}" srcOrd="2" destOrd="0" parTransId="{976C318E-ED40-4282-9F6E-99E1EDC180E7}" sibTransId="{6D90615E-B061-43C1-BE53-A9E8F11E9AAA}"/>
    <dgm:cxn modelId="{0F165D84-E703-4200-A7DE-301003177A3D}" type="presOf" srcId="{FF9C84CE-B779-433C-B6FE-19D31F6A0CDC}" destId="{957D6F4A-10F6-4ABF-85B9-540E5CA2BC82}" srcOrd="0" destOrd="0" presId="urn:microsoft.com/office/officeart/2005/8/layout/hList1"/>
    <dgm:cxn modelId="{F456772E-7F26-43A4-99E4-5774A438E15F}" type="presOf" srcId="{83E186AE-82A4-4469-9A5E-946BD780F21E}" destId="{5F832886-5915-43E1-A29A-4FABB8341CF5}" srcOrd="0" destOrd="0" presId="urn:microsoft.com/office/officeart/2005/8/layout/hList1"/>
    <dgm:cxn modelId="{0DBB470D-E74A-41DC-B721-5B57F6A38BD0}" type="presOf" srcId="{6300ACFB-3910-4D25-9970-7A1767BBEF00}" destId="{DA2587F5-836D-4CFC-946E-E1A196A42067}" srcOrd="0" destOrd="0" presId="urn:microsoft.com/office/officeart/2005/8/layout/hList1"/>
    <dgm:cxn modelId="{7725A951-F367-4905-90C5-FE213094BB72}" srcId="{FF9C84CE-B779-433C-B6FE-19D31F6A0CDC}" destId="{D3B35CFD-5878-4DB6-88FE-71826D9E6A2C}" srcOrd="0" destOrd="0" parTransId="{40D4A7BD-8C87-4C50-9DDA-28A05ACA4A1E}" sibTransId="{89212541-8AED-43C8-9F85-FAC6A6166006}"/>
    <dgm:cxn modelId="{7346795B-B0CF-4082-9CB7-3DC3900E9910}" srcId="{83E186AE-82A4-4469-9A5E-946BD780F21E}" destId="{7287F89A-FC5C-4477-BE75-D78876E8036A}" srcOrd="0" destOrd="0" parTransId="{0D1C1B1C-8840-4F60-91FA-FD56CF4ECEF9}" sibTransId="{509EA079-B91F-4FA7-A7AB-93BA60471861}"/>
    <dgm:cxn modelId="{514951D7-630B-4DFB-8B3E-83E029C045F0}" type="presOf" srcId="{7287F89A-FC5C-4477-BE75-D78876E8036A}" destId="{44968EBB-7621-4532-B216-A520CFFC274B}" srcOrd="0" destOrd="0" presId="urn:microsoft.com/office/officeart/2005/8/layout/hList1"/>
    <dgm:cxn modelId="{4B8AC4ED-15F2-40BF-B73F-73D7C7C01FAB}" type="presParOf" srcId="{957D6F4A-10F6-4ABF-85B9-540E5CA2BC82}" destId="{AA78B460-DD0D-4FC7-8998-F976F787844C}" srcOrd="0" destOrd="0" presId="urn:microsoft.com/office/officeart/2005/8/layout/hList1"/>
    <dgm:cxn modelId="{49B81B3E-B2DC-4D12-9ACC-CEA5B105AF50}" type="presParOf" srcId="{AA78B460-DD0D-4FC7-8998-F976F787844C}" destId="{C5691140-EEF4-4DF2-BE6A-71E9EC465349}" srcOrd="0" destOrd="0" presId="urn:microsoft.com/office/officeart/2005/8/layout/hList1"/>
    <dgm:cxn modelId="{E39613C2-A034-4434-84CE-0FB87B57AED0}" type="presParOf" srcId="{AA78B460-DD0D-4FC7-8998-F976F787844C}" destId="{1E6ED3D6-A8FB-4770-A8F5-55463063693B}" srcOrd="1" destOrd="0" presId="urn:microsoft.com/office/officeart/2005/8/layout/hList1"/>
    <dgm:cxn modelId="{F8098F25-3ADC-41B9-8C35-6C7E62F507D4}" type="presParOf" srcId="{957D6F4A-10F6-4ABF-85B9-540E5CA2BC82}" destId="{57BC5C13-C614-415E-B28C-8857706C8AAA}" srcOrd="1" destOrd="0" presId="urn:microsoft.com/office/officeart/2005/8/layout/hList1"/>
    <dgm:cxn modelId="{C9301F7F-D0BF-4CAA-99E1-2AAE6665AAB0}" type="presParOf" srcId="{957D6F4A-10F6-4ABF-85B9-540E5CA2BC82}" destId="{1F76E2A3-0892-4E3B-85EC-E037BA09695B}" srcOrd="2" destOrd="0" presId="urn:microsoft.com/office/officeart/2005/8/layout/hList1"/>
    <dgm:cxn modelId="{62C8269D-238B-4618-BE4F-22D625F4E87E}" type="presParOf" srcId="{1F76E2A3-0892-4E3B-85EC-E037BA09695B}" destId="{5F832886-5915-43E1-A29A-4FABB8341CF5}" srcOrd="0" destOrd="0" presId="urn:microsoft.com/office/officeart/2005/8/layout/hList1"/>
    <dgm:cxn modelId="{797B9BBB-EEC7-4718-969A-F2673B7B463C}" type="presParOf" srcId="{1F76E2A3-0892-4E3B-85EC-E037BA09695B}" destId="{44968EBB-7621-4532-B216-A520CFFC274B}" srcOrd="1" destOrd="0" presId="urn:microsoft.com/office/officeart/2005/8/layout/hList1"/>
    <dgm:cxn modelId="{C0C8DB1A-63D7-4007-8FF0-C8F5CE7FC55A}" type="presParOf" srcId="{957D6F4A-10F6-4ABF-85B9-540E5CA2BC82}" destId="{7CEDCB00-4BD4-4C49-9FDC-549B85E8D0F0}" srcOrd="3" destOrd="0" presId="urn:microsoft.com/office/officeart/2005/8/layout/hList1"/>
    <dgm:cxn modelId="{26E16482-DF8A-485B-86C0-F2376460D7D1}" type="presParOf" srcId="{957D6F4A-10F6-4ABF-85B9-540E5CA2BC82}" destId="{EA1CEC85-2E65-44AB-AD9B-2A63494F1B3C}" srcOrd="4" destOrd="0" presId="urn:microsoft.com/office/officeart/2005/8/layout/hList1"/>
    <dgm:cxn modelId="{8E8BABCC-5D8B-4E02-9C35-B8834F0913BC}" type="presParOf" srcId="{EA1CEC85-2E65-44AB-AD9B-2A63494F1B3C}" destId="{C3884B22-7F30-437A-A868-EFA08C9EC34E}" srcOrd="0" destOrd="0" presId="urn:microsoft.com/office/officeart/2005/8/layout/hList1"/>
    <dgm:cxn modelId="{DFA82075-4E8E-470F-B8E7-3293D38BA082}" type="presParOf" srcId="{EA1CEC85-2E65-44AB-AD9B-2A63494F1B3C}" destId="{DA2587F5-836D-4CFC-946E-E1A196A4206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13E9815-1E4F-4ABE-8393-E4F97DC4F9E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5171D-6377-4B2D-8B63-91B30426F03F}">
      <dgm:prSet phldrT="[Text]"/>
      <dgm:spPr/>
      <dgm:t>
        <a:bodyPr/>
        <a:lstStyle/>
        <a:p>
          <a:r>
            <a:rPr lang="en-US" altLang="en-US" dirty="0" smtClean="0"/>
            <a:t>I understood </a:t>
          </a:r>
          <a:r>
            <a:rPr lang="en-US" altLang="en-US" dirty="0" smtClean="0">
              <a:solidFill>
                <a:schemeClr val="bg2"/>
              </a:solidFill>
            </a:rPr>
            <a:t>what</a:t>
          </a:r>
          <a:r>
            <a:rPr lang="en-US" altLang="en-US" dirty="0" smtClean="0"/>
            <a:t> the problem was and </a:t>
          </a:r>
          <a:r>
            <a:rPr lang="en-US" altLang="en-US" dirty="0" smtClean="0">
              <a:solidFill>
                <a:schemeClr val="bg2"/>
              </a:solidFill>
            </a:rPr>
            <a:t>why </a:t>
          </a:r>
          <a:r>
            <a:rPr lang="en-US" altLang="en-US" dirty="0" smtClean="0"/>
            <a:t>it was </a:t>
          </a:r>
          <a:r>
            <a:rPr lang="en-US" altLang="en-US" dirty="0" smtClean="0">
              <a:solidFill>
                <a:schemeClr val="bg2"/>
              </a:solidFill>
            </a:rPr>
            <a:t>important</a:t>
          </a:r>
          <a:endParaRPr lang="en-US" dirty="0"/>
        </a:p>
      </dgm:t>
    </dgm:pt>
    <dgm:pt modelId="{70C3C3BC-C6A1-4575-801A-8E0BEE830A9C}" type="parTrans" cxnId="{B07F9714-E582-4085-89FC-C1B423AC9DEA}">
      <dgm:prSet/>
      <dgm:spPr/>
      <dgm:t>
        <a:bodyPr/>
        <a:lstStyle/>
        <a:p>
          <a:endParaRPr lang="en-US"/>
        </a:p>
      </dgm:t>
    </dgm:pt>
    <dgm:pt modelId="{9FA3379B-DE3F-45E9-86A4-D3798B85425A}" type="sibTrans" cxnId="{B07F9714-E582-4085-89FC-C1B423AC9DEA}">
      <dgm:prSet/>
      <dgm:spPr/>
      <dgm:t>
        <a:bodyPr/>
        <a:lstStyle/>
        <a:p>
          <a:endParaRPr lang="en-US"/>
        </a:p>
      </dgm:t>
    </dgm:pt>
    <dgm:pt modelId="{7EE2BEC2-31BB-45AE-B694-B2F56E773B33}">
      <dgm:prSet/>
      <dgm:spPr/>
      <dgm:t>
        <a:bodyPr/>
        <a:lstStyle/>
        <a:p>
          <a:r>
            <a:rPr lang="en-US" altLang="en-US" smtClean="0"/>
            <a:t>I have an idea of </a:t>
          </a:r>
          <a:r>
            <a:rPr lang="en-US" altLang="en-US" smtClean="0">
              <a:solidFill>
                <a:schemeClr val="bg2"/>
              </a:solidFill>
            </a:rPr>
            <a:t>what her solution</a:t>
          </a:r>
          <a:r>
            <a:rPr lang="en-US" altLang="en-US" smtClean="0"/>
            <a:t> was and how it was </a:t>
          </a:r>
          <a:r>
            <a:rPr lang="en-US" altLang="en-US" smtClean="0">
              <a:solidFill>
                <a:schemeClr val="bg2"/>
              </a:solidFill>
            </a:rPr>
            <a:t>different/better than others</a:t>
          </a:r>
          <a:endParaRPr lang="en-US" altLang="en-US" dirty="0" smtClean="0">
            <a:solidFill>
              <a:schemeClr val="bg2"/>
            </a:solidFill>
          </a:endParaRPr>
        </a:p>
      </dgm:t>
    </dgm:pt>
    <dgm:pt modelId="{50009B0E-BB2C-4B5E-8E7F-BF620D456F67}" type="parTrans" cxnId="{919EE461-E999-4D6A-9D4A-7347D028431F}">
      <dgm:prSet/>
      <dgm:spPr/>
      <dgm:t>
        <a:bodyPr/>
        <a:lstStyle/>
        <a:p>
          <a:endParaRPr lang="en-US"/>
        </a:p>
      </dgm:t>
    </dgm:pt>
    <dgm:pt modelId="{C31C23E0-739B-4F4F-90A0-87CAAB469F4F}" type="sibTrans" cxnId="{919EE461-E999-4D6A-9D4A-7347D028431F}">
      <dgm:prSet/>
      <dgm:spPr/>
      <dgm:t>
        <a:bodyPr/>
        <a:lstStyle/>
        <a:p>
          <a:endParaRPr lang="en-US"/>
        </a:p>
      </dgm:t>
    </dgm:pt>
    <dgm:pt modelId="{12566B75-7F69-4934-BCFD-7C8D161722B9}">
      <dgm:prSet/>
      <dgm:spPr/>
      <dgm:t>
        <a:bodyPr/>
        <a:lstStyle/>
        <a:p>
          <a:r>
            <a:rPr lang="en-US" altLang="en-US" smtClean="0"/>
            <a:t>She </a:t>
          </a:r>
          <a:r>
            <a:rPr lang="en-US" altLang="en-US" smtClean="0">
              <a:solidFill>
                <a:schemeClr val="bg2"/>
              </a:solidFill>
            </a:rPr>
            <a:t>knows the literature</a:t>
          </a:r>
          <a:r>
            <a:rPr lang="en-US" altLang="en-US" smtClean="0"/>
            <a:t> (i.e. quoted my work </a:t>
          </a:r>
          <a:r>
            <a:rPr lang="en-US" altLang="en-US" smtClean="0">
              <a:sym typeface="Wingdings" panose="05000000000000000000" pitchFamily="2" charset="2"/>
            </a:rPr>
            <a:t></a:t>
          </a:r>
          <a:r>
            <a:rPr lang="en-US" altLang="en-US" smtClean="0"/>
            <a:t>) and we </a:t>
          </a:r>
          <a:r>
            <a:rPr lang="en-US" altLang="en-US" smtClean="0">
              <a:solidFill>
                <a:schemeClr val="bg2"/>
              </a:solidFill>
            </a:rPr>
            <a:t>might collaborate</a:t>
          </a:r>
          <a:r>
            <a:rPr lang="en-US" altLang="en-US" smtClean="0"/>
            <a:t> on this aspect of her research</a:t>
          </a:r>
          <a:endParaRPr lang="en-US" altLang="en-US" dirty="0" smtClean="0"/>
        </a:p>
      </dgm:t>
    </dgm:pt>
    <dgm:pt modelId="{580EA29E-A52B-433A-8540-4F5E863E5385}" type="parTrans" cxnId="{D1014B33-A72B-4CA9-B1BD-5FFC5824AD97}">
      <dgm:prSet/>
      <dgm:spPr/>
      <dgm:t>
        <a:bodyPr/>
        <a:lstStyle/>
        <a:p>
          <a:endParaRPr lang="en-US"/>
        </a:p>
      </dgm:t>
    </dgm:pt>
    <dgm:pt modelId="{E6ACC8DE-EBDF-48D9-BB14-8FA5FA7673A4}" type="sibTrans" cxnId="{D1014B33-A72B-4CA9-B1BD-5FFC5824AD97}">
      <dgm:prSet/>
      <dgm:spPr/>
      <dgm:t>
        <a:bodyPr/>
        <a:lstStyle/>
        <a:p>
          <a:endParaRPr lang="en-US"/>
        </a:p>
      </dgm:t>
    </dgm:pt>
    <dgm:pt modelId="{4D1A0308-935E-4236-B770-065C1CDC864A}" type="pres">
      <dgm:prSet presAssocID="{113E9815-1E4F-4ABE-8393-E4F97DC4F9E2}" presName="diagram" presStyleCnt="0">
        <dgm:presLayoutVars>
          <dgm:dir/>
          <dgm:resizeHandles val="exact"/>
        </dgm:presLayoutVars>
      </dgm:prSet>
      <dgm:spPr/>
    </dgm:pt>
    <dgm:pt modelId="{C1079CB9-176D-4FC8-95D0-67F62B2EE9F9}" type="pres">
      <dgm:prSet presAssocID="{8D55171D-6377-4B2D-8B63-91B30426F03F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40A1D3-7965-4356-AE0E-73E2944AEA4C}" type="pres">
      <dgm:prSet presAssocID="{9FA3379B-DE3F-45E9-86A4-D3798B85425A}" presName="sibTrans" presStyleCnt="0"/>
      <dgm:spPr/>
    </dgm:pt>
    <dgm:pt modelId="{4A6E9D61-DBD7-4D18-AAB3-A123EC4F5E96}" type="pres">
      <dgm:prSet presAssocID="{7EE2BEC2-31BB-45AE-B694-B2F56E773B33}" presName="node" presStyleLbl="node1" presStyleIdx="1" presStyleCnt="3">
        <dgm:presLayoutVars>
          <dgm:bulletEnabled val="1"/>
        </dgm:presLayoutVars>
      </dgm:prSet>
      <dgm:spPr/>
    </dgm:pt>
    <dgm:pt modelId="{91EA3D80-A49B-4A56-A7C6-ECD9CF7A9ABB}" type="pres">
      <dgm:prSet presAssocID="{C31C23E0-739B-4F4F-90A0-87CAAB469F4F}" presName="sibTrans" presStyleCnt="0"/>
      <dgm:spPr/>
    </dgm:pt>
    <dgm:pt modelId="{3F333D64-F0D3-4C06-88C9-A5F20A8616B1}" type="pres">
      <dgm:prSet presAssocID="{12566B75-7F69-4934-BCFD-7C8D161722B9}" presName="node" presStyleLbl="node1" presStyleIdx="2" presStyleCnt="3">
        <dgm:presLayoutVars>
          <dgm:bulletEnabled val="1"/>
        </dgm:presLayoutVars>
      </dgm:prSet>
      <dgm:spPr/>
    </dgm:pt>
  </dgm:ptLst>
  <dgm:cxnLst>
    <dgm:cxn modelId="{919EE461-E999-4D6A-9D4A-7347D028431F}" srcId="{113E9815-1E4F-4ABE-8393-E4F97DC4F9E2}" destId="{7EE2BEC2-31BB-45AE-B694-B2F56E773B33}" srcOrd="1" destOrd="0" parTransId="{50009B0E-BB2C-4B5E-8E7F-BF620D456F67}" sibTransId="{C31C23E0-739B-4F4F-90A0-87CAAB469F4F}"/>
    <dgm:cxn modelId="{79D0F863-2818-4EB5-BE1B-F16E16A8D82A}" type="presOf" srcId="{113E9815-1E4F-4ABE-8393-E4F97DC4F9E2}" destId="{4D1A0308-935E-4236-B770-065C1CDC864A}" srcOrd="0" destOrd="0" presId="urn:microsoft.com/office/officeart/2005/8/layout/default"/>
    <dgm:cxn modelId="{195232BD-40C0-4750-B707-AD6EC61AF9FA}" type="presOf" srcId="{8D55171D-6377-4B2D-8B63-91B30426F03F}" destId="{C1079CB9-176D-4FC8-95D0-67F62B2EE9F9}" srcOrd="0" destOrd="0" presId="urn:microsoft.com/office/officeart/2005/8/layout/default"/>
    <dgm:cxn modelId="{D1014B33-A72B-4CA9-B1BD-5FFC5824AD97}" srcId="{113E9815-1E4F-4ABE-8393-E4F97DC4F9E2}" destId="{12566B75-7F69-4934-BCFD-7C8D161722B9}" srcOrd="2" destOrd="0" parTransId="{580EA29E-A52B-433A-8540-4F5E863E5385}" sibTransId="{E6ACC8DE-EBDF-48D9-BB14-8FA5FA7673A4}"/>
    <dgm:cxn modelId="{139E0293-D939-4008-8A79-119A737813C9}" type="presOf" srcId="{12566B75-7F69-4934-BCFD-7C8D161722B9}" destId="{3F333D64-F0D3-4C06-88C9-A5F20A8616B1}" srcOrd="0" destOrd="0" presId="urn:microsoft.com/office/officeart/2005/8/layout/default"/>
    <dgm:cxn modelId="{B07F9714-E582-4085-89FC-C1B423AC9DEA}" srcId="{113E9815-1E4F-4ABE-8393-E4F97DC4F9E2}" destId="{8D55171D-6377-4B2D-8B63-91B30426F03F}" srcOrd="0" destOrd="0" parTransId="{70C3C3BC-C6A1-4575-801A-8E0BEE830A9C}" sibTransId="{9FA3379B-DE3F-45E9-86A4-D3798B85425A}"/>
    <dgm:cxn modelId="{87EC490D-3CF5-4515-A038-1964239AC5D9}" type="presOf" srcId="{7EE2BEC2-31BB-45AE-B694-B2F56E773B33}" destId="{4A6E9D61-DBD7-4D18-AAB3-A123EC4F5E96}" srcOrd="0" destOrd="0" presId="urn:microsoft.com/office/officeart/2005/8/layout/default"/>
    <dgm:cxn modelId="{CCFC4C4E-B1F5-4A71-A1AC-CD420E64C187}" type="presParOf" srcId="{4D1A0308-935E-4236-B770-065C1CDC864A}" destId="{C1079CB9-176D-4FC8-95D0-67F62B2EE9F9}" srcOrd="0" destOrd="0" presId="urn:microsoft.com/office/officeart/2005/8/layout/default"/>
    <dgm:cxn modelId="{03E5337E-EC80-4257-AA86-B4BB1A55DE5C}" type="presParOf" srcId="{4D1A0308-935E-4236-B770-065C1CDC864A}" destId="{F640A1D3-7965-4356-AE0E-73E2944AEA4C}" srcOrd="1" destOrd="0" presId="urn:microsoft.com/office/officeart/2005/8/layout/default"/>
    <dgm:cxn modelId="{8D25CDA7-39BE-4D57-8EAC-E3A66F8FB95E}" type="presParOf" srcId="{4D1A0308-935E-4236-B770-065C1CDC864A}" destId="{4A6E9D61-DBD7-4D18-AAB3-A123EC4F5E96}" srcOrd="2" destOrd="0" presId="urn:microsoft.com/office/officeart/2005/8/layout/default"/>
    <dgm:cxn modelId="{A4BA41C0-B843-459A-800B-301D9E0E3BF9}" type="presParOf" srcId="{4D1A0308-935E-4236-B770-065C1CDC864A}" destId="{91EA3D80-A49B-4A56-A7C6-ECD9CF7A9ABB}" srcOrd="3" destOrd="0" presId="urn:microsoft.com/office/officeart/2005/8/layout/default"/>
    <dgm:cxn modelId="{58C3B16C-CFC3-4F7F-9F50-AF46D2954BD6}" type="presParOf" srcId="{4D1A0308-935E-4236-B770-065C1CDC864A}" destId="{3F333D64-F0D3-4C06-88C9-A5F20A8616B1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Your Main Weapon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A0B1FF-E276-495F-BDE2-CC7A8E9B838C}" type="doc">
      <dgm:prSet loTypeId="urn:microsoft.com/office/officeart/2005/8/layout/radial6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E3F62478-ABFF-4F32-9894-34D9A0996413}">
      <dgm:prSet phldrT="[Text]"/>
      <dgm:spPr/>
      <dgm:t>
        <a:bodyPr/>
        <a:lstStyle/>
        <a:p>
          <a:r>
            <a:rPr lang="en-US" dirty="0" smtClean="0"/>
            <a:t>How to</a:t>
          </a:r>
          <a:endParaRPr lang="en-US" dirty="0"/>
        </a:p>
      </dgm:t>
    </dgm:pt>
    <dgm:pt modelId="{29F5C03D-704B-49B0-B04C-E94613C3B537}" type="parTrans" cxnId="{30D7B3CD-C58A-439D-B978-6CDFC540188D}">
      <dgm:prSet/>
      <dgm:spPr/>
      <dgm:t>
        <a:bodyPr/>
        <a:lstStyle/>
        <a:p>
          <a:endParaRPr lang="en-US"/>
        </a:p>
      </dgm:t>
    </dgm:pt>
    <dgm:pt modelId="{7DED6C3F-A19C-4F92-8BC6-6D0DC98163C8}" type="sibTrans" cxnId="{30D7B3CD-C58A-439D-B978-6CDFC540188D}">
      <dgm:prSet/>
      <dgm:spPr/>
      <dgm:t>
        <a:bodyPr/>
        <a:lstStyle/>
        <a:p>
          <a:endParaRPr lang="en-US"/>
        </a:p>
      </dgm:t>
    </dgm:pt>
    <dgm:pt modelId="{9E39C2FE-C3A7-4F00-BA77-E94CC0F1155E}">
      <dgm:prSet phldrT="[Text]"/>
      <dgm:spPr/>
      <dgm:t>
        <a:bodyPr/>
        <a:lstStyle/>
        <a:p>
          <a:r>
            <a:rPr lang="en-US" dirty="0" smtClean="0"/>
            <a:t>Read</a:t>
          </a:r>
          <a:endParaRPr lang="en-US" dirty="0"/>
        </a:p>
      </dgm:t>
    </dgm:pt>
    <dgm:pt modelId="{3AC086DF-E2A1-4BD7-83E1-A5193D8B7E5F}" type="parTrans" cxnId="{4A739DAC-03B7-48C3-A898-BABFC10E4FDB}">
      <dgm:prSet/>
      <dgm:spPr/>
      <dgm:t>
        <a:bodyPr/>
        <a:lstStyle/>
        <a:p>
          <a:endParaRPr lang="en-US"/>
        </a:p>
      </dgm:t>
    </dgm:pt>
    <dgm:pt modelId="{9EDCC3DC-8747-4D2F-A9EA-E1E9CD4177FC}" type="sibTrans" cxnId="{4A739DAC-03B7-48C3-A898-BABFC10E4FDB}">
      <dgm:prSet/>
      <dgm:spPr/>
      <dgm:t>
        <a:bodyPr/>
        <a:lstStyle/>
        <a:p>
          <a:endParaRPr lang="en-US"/>
        </a:p>
      </dgm:t>
    </dgm:pt>
    <dgm:pt modelId="{E9E30D41-59F7-49D7-8598-25C132F55B81}">
      <dgm:prSet phldrT="[Text]"/>
      <dgm:spPr/>
      <dgm:t>
        <a:bodyPr/>
        <a:lstStyle/>
        <a:p>
          <a:r>
            <a:rPr lang="en-US" dirty="0" smtClean="0"/>
            <a:t>Write</a:t>
          </a:r>
          <a:endParaRPr lang="en-US" dirty="0"/>
        </a:p>
      </dgm:t>
    </dgm:pt>
    <dgm:pt modelId="{BA898DD8-C546-4B71-BAA4-710F4178177A}" type="parTrans" cxnId="{44726319-29AA-494A-ADF7-58FC3D8BB72C}">
      <dgm:prSet/>
      <dgm:spPr/>
      <dgm:t>
        <a:bodyPr/>
        <a:lstStyle/>
        <a:p>
          <a:endParaRPr lang="en-US"/>
        </a:p>
      </dgm:t>
    </dgm:pt>
    <dgm:pt modelId="{BDC2F868-BE52-4381-A85C-1FAE1B101005}" type="sibTrans" cxnId="{44726319-29AA-494A-ADF7-58FC3D8BB72C}">
      <dgm:prSet/>
      <dgm:spPr/>
      <dgm:t>
        <a:bodyPr/>
        <a:lstStyle/>
        <a:p>
          <a:endParaRPr lang="en-US"/>
        </a:p>
      </dgm:t>
    </dgm:pt>
    <dgm:pt modelId="{8A46E7AD-789A-4673-930D-2959812AEE29}">
      <dgm:prSet phldrT="[Text]"/>
      <dgm:spPr/>
      <dgm:t>
        <a:bodyPr/>
        <a:lstStyle/>
        <a:p>
          <a:r>
            <a:rPr lang="en-US" dirty="0" smtClean="0"/>
            <a:t>Present</a:t>
          </a:r>
          <a:endParaRPr lang="en-US" dirty="0"/>
        </a:p>
      </dgm:t>
    </dgm:pt>
    <dgm:pt modelId="{1FAE93AC-D305-4C7B-A39D-A7D0D148BF34}" type="parTrans" cxnId="{EF2BF0C6-F8D4-4935-B0D0-F2A5B4E550F8}">
      <dgm:prSet/>
      <dgm:spPr/>
      <dgm:t>
        <a:bodyPr/>
        <a:lstStyle/>
        <a:p>
          <a:endParaRPr lang="en-US"/>
        </a:p>
      </dgm:t>
    </dgm:pt>
    <dgm:pt modelId="{91733936-B8C8-4138-B94E-05EC151BB5B6}" type="sibTrans" cxnId="{EF2BF0C6-F8D4-4935-B0D0-F2A5B4E550F8}">
      <dgm:prSet/>
      <dgm:spPr/>
      <dgm:t>
        <a:bodyPr/>
        <a:lstStyle/>
        <a:p>
          <a:endParaRPr lang="en-US"/>
        </a:p>
      </dgm:t>
    </dgm:pt>
    <dgm:pt modelId="{CEC5227D-FAC9-49D7-91ED-05059FBD050B}">
      <dgm:prSet phldrT="[Text]"/>
      <dgm:spPr/>
      <dgm:t>
        <a:bodyPr/>
        <a:lstStyle/>
        <a:p>
          <a:r>
            <a:rPr lang="en-US" dirty="0" smtClean="0"/>
            <a:t>Review</a:t>
          </a:r>
          <a:endParaRPr lang="en-US" dirty="0"/>
        </a:p>
      </dgm:t>
    </dgm:pt>
    <dgm:pt modelId="{B052E2F3-162F-4F6E-BC3E-BBB640E91FF9}" type="sibTrans" cxnId="{CA4C3AC9-EFE0-4A20-80D0-39776F6CC81A}">
      <dgm:prSet/>
      <dgm:spPr/>
      <dgm:t>
        <a:bodyPr/>
        <a:lstStyle/>
        <a:p>
          <a:endParaRPr lang="en-US"/>
        </a:p>
      </dgm:t>
    </dgm:pt>
    <dgm:pt modelId="{E3261705-5078-46C3-82B9-EEC45A9AF55C}" type="parTrans" cxnId="{CA4C3AC9-EFE0-4A20-80D0-39776F6CC81A}">
      <dgm:prSet/>
      <dgm:spPr/>
      <dgm:t>
        <a:bodyPr/>
        <a:lstStyle/>
        <a:p>
          <a:endParaRPr lang="en-US"/>
        </a:p>
      </dgm:t>
    </dgm:pt>
    <dgm:pt modelId="{2B3AFD24-5C36-4072-ABDF-5C4C3205C201}">
      <dgm:prSet phldrT="[Text]"/>
      <dgm:spPr/>
      <dgm:t>
        <a:bodyPr/>
        <a:lstStyle/>
        <a:p>
          <a:r>
            <a:rPr lang="en-US" dirty="0" smtClean="0"/>
            <a:t>Summarize </a:t>
          </a:r>
          <a:endParaRPr lang="en-US" dirty="0"/>
        </a:p>
      </dgm:t>
    </dgm:pt>
    <dgm:pt modelId="{F92318AB-A966-4381-A6E3-960A08142D4B}" type="sibTrans" cxnId="{D52FB058-457C-4C1A-A528-16001CBF86B7}">
      <dgm:prSet/>
      <dgm:spPr/>
      <dgm:t>
        <a:bodyPr/>
        <a:lstStyle/>
        <a:p>
          <a:endParaRPr lang="en-US"/>
        </a:p>
      </dgm:t>
    </dgm:pt>
    <dgm:pt modelId="{991D2D79-6BAE-4EE3-B698-BA916B174E94}" type="parTrans" cxnId="{D52FB058-457C-4C1A-A528-16001CBF86B7}">
      <dgm:prSet/>
      <dgm:spPr/>
      <dgm:t>
        <a:bodyPr/>
        <a:lstStyle/>
        <a:p>
          <a:endParaRPr lang="en-US"/>
        </a:p>
      </dgm:t>
    </dgm:pt>
    <dgm:pt modelId="{C2C2A235-77CA-41FA-88C5-03DE580D57C5}" type="pres">
      <dgm:prSet presAssocID="{B1A0B1FF-E276-495F-BDE2-CC7A8E9B838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945EC3-F254-4CDA-B93E-BCB4019DA1E2}" type="pres">
      <dgm:prSet presAssocID="{E3F62478-ABFF-4F32-9894-34D9A0996413}" presName="centerShape" presStyleLbl="node0" presStyleIdx="0" presStyleCnt="1"/>
      <dgm:spPr/>
      <dgm:t>
        <a:bodyPr/>
        <a:lstStyle/>
        <a:p>
          <a:endParaRPr lang="en-US"/>
        </a:p>
      </dgm:t>
    </dgm:pt>
    <dgm:pt modelId="{70069E15-6712-4347-BBC7-3EFF0393DAFD}" type="pres">
      <dgm:prSet presAssocID="{9E39C2FE-C3A7-4F00-BA77-E94CC0F1155E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2EB48-D4EC-4F79-858E-B8ED86A41A76}" type="pres">
      <dgm:prSet presAssocID="{9E39C2FE-C3A7-4F00-BA77-E94CC0F1155E}" presName="dummy" presStyleCnt="0"/>
      <dgm:spPr/>
      <dgm:t>
        <a:bodyPr/>
        <a:lstStyle/>
        <a:p>
          <a:endParaRPr lang="en-US"/>
        </a:p>
      </dgm:t>
    </dgm:pt>
    <dgm:pt modelId="{68680BEC-990F-47C5-93EA-24EF5A6022BB}" type="pres">
      <dgm:prSet presAssocID="{9EDCC3DC-8747-4D2F-A9EA-E1E9CD4177FC}" presName="sibTrans" presStyleLbl="sibTrans2D1" presStyleIdx="0" presStyleCnt="5" custLinFactNeighborX="336"/>
      <dgm:spPr/>
      <dgm:t>
        <a:bodyPr/>
        <a:lstStyle/>
        <a:p>
          <a:endParaRPr lang="en-US"/>
        </a:p>
      </dgm:t>
    </dgm:pt>
    <dgm:pt modelId="{DBE9A405-ECD5-4CDC-89B7-A86336780B09}" type="pres">
      <dgm:prSet presAssocID="{2B3AFD24-5C36-4072-ABDF-5C4C3205C20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94F0E3-B7C1-4295-A790-B294A99EE87D}" type="pres">
      <dgm:prSet presAssocID="{2B3AFD24-5C36-4072-ABDF-5C4C3205C201}" presName="dummy" presStyleCnt="0"/>
      <dgm:spPr/>
      <dgm:t>
        <a:bodyPr/>
        <a:lstStyle/>
        <a:p>
          <a:endParaRPr lang="en-US"/>
        </a:p>
      </dgm:t>
    </dgm:pt>
    <dgm:pt modelId="{2F3DC1F5-CD37-45CD-A216-D258A5F83C37}" type="pres">
      <dgm:prSet presAssocID="{F92318AB-A966-4381-A6E3-960A08142D4B}" presName="sibTrans" presStyleLbl="sibTrans2D1" presStyleIdx="1" presStyleCnt="5"/>
      <dgm:spPr/>
      <dgm:t>
        <a:bodyPr/>
        <a:lstStyle/>
        <a:p>
          <a:endParaRPr lang="en-US"/>
        </a:p>
      </dgm:t>
    </dgm:pt>
    <dgm:pt modelId="{D0AFFC59-0264-4E32-859E-50D42C412501}" type="pres">
      <dgm:prSet presAssocID="{CEC5227D-FAC9-49D7-91ED-05059FBD050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FCE8C2-6F05-4CE5-8084-50F4A04F0792}" type="pres">
      <dgm:prSet presAssocID="{CEC5227D-FAC9-49D7-91ED-05059FBD050B}" presName="dummy" presStyleCnt="0"/>
      <dgm:spPr/>
      <dgm:t>
        <a:bodyPr/>
        <a:lstStyle/>
        <a:p>
          <a:endParaRPr lang="en-US"/>
        </a:p>
      </dgm:t>
    </dgm:pt>
    <dgm:pt modelId="{ADC8EC4F-3792-45B0-8BBD-98DBD6DF348C}" type="pres">
      <dgm:prSet presAssocID="{B052E2F3-162F-4F6E-BC3E-BBB640E91FF9}" presName="sibTrans" presStyleLbl="sibTrans2D1" presStyleIdx="2" presStyleCnt="5"/>
      <dgm:spPr/>
      <dgm:t>
        <a:bodyPr/>
        <a:lstStyle/>
        <a:p>
          <a:endParaRPr lang="en-US"/>
        </a:p>
      </dgm:t>
    </dgm:pt>
    <dgm:pt modelId="{B407D47D-AFCA-472E-B981-EDD42AB1DC72}" type="pres">
      <dgm:prSet presAssocID="{E9E30D41-59F7-49D7-8598-25C132F55B8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020D6C-8F15-42A9-B602-3BADE05E82D5}" type="pres">
      <dgm:prSet presAssocID="{E9E30D41-59F7-49D7-8598-25C132F55B81}" presName="dummy" presStyleCnt="0"/>
      <dgm:spPr/>
      <dgm:t>
        <a:bodyPr/>
        <a:lstStyle/>
        <a:p>
          <a:endParaRPr lang="en-US"/>
        </a:p>
      </dgm:t>
    </dgm:pt>
    <dgm:pt modelId="{15F8A0B5-A885-4F4C-92FD-826DDADA820E}" type="pres">
      <dgm:prSet presAssocID="{BDC2F868-BE52-4381-A85C-1FAE1B10100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17AB6786-5199-4B18-B1D9-40699D3C1D0B}" type="pres">
      <dgm:prSet presAssocID="{8A46E7AD-789A-4673-930D-2959812AEE2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DD5177-8660-43F2-9E3B-2D70C205EB1E}" type="pres">
      <dgm:prSet presAssocID="{8A46E7AD-789A-4673-930D-2959812AEE29}" presName="dummy" presStyleCnt="0"/>
      <dgm:spPr/>
      <dgm:t>
        <a:bodyPr/>
        <a:lstStyle/>
        <a:p>
          <a:endParaRPr lang="en-US"/>
        </a:p>
      </dgm:t>
    </dgm:pt>
    <dgm:pt modelId="{F10CED79-A692-438B-841A-7E293D36B8AB}" type="pres">
      <dgm:prSet presAssocID="{91733936-B8C8-4138-B94E-05EC151BB5B6}" presName="sibTrans" presStyleLbl="sibTrans2D1" presStyleIdx="4" presStyleCnt="5"/>
      <dgm:spPr/>
      <dgm:t>
        <a:bodyPr/>
        <a:lstStyle/>
        <a:p>
          <a:endParaRPr lang="en-US"/>
        </a:p>
      </dgm:t>
    </dgm:pt>
  </dgm:ptLst>
  <dgm:cxnLst>
    <dgm:cxn modelId="{179CCB16-9527-484D-A098-4CC82DEE6E28}" type="presOf" srcId="{E9E30D41-59F7-49D7-8598-25C132F55B81}" destId="{B407D47D-AFCA-472E-B981-EDD42AB1DC72}" srcOrd="0" destOrd="0" presId="urn:microsoft.com/office/officeart/2005/8/layout/radial6"/>
    <dgm:cxn modelId="{BB698BAD-FA95-4FCB-B72E-76A4D4DB5674}" type="presOf" srcId="{E3F62478-ABFF-4F32-9894-34D9A0996413}" destId="{C7945EC3-F254-4CDA-B93E-BCB4019DA1E2}" srcOrd="0" destOrd="0" presId="urn:microsoft.com/office/officeart/2005/8/layout/radial6"/>
    <dgm:cxn modelId="{83D8FE9B-5305-4CD4-8F56-60265FF50BC9}" type="presOf" srcId="{9EDCC3DC-8747-4D2F-A9EA-E1E9CD4177FC}" destId="{68680BEC-990F-47C5-93EA-24EF5A6022BB}" srcOrd="0" destOrd="0" presId="urn:microsoft.com/office/officeart/2005/8/layout/radial6"/>
    <dgm:cxn modelId="{95A8684A-6EB2-46E6-9CE2-9284BBC4BB50}" type="presOf" srcId="{B1A0B1FF-E276-495F-BDE2-CC7A8E9B838C}" destId="{C2C2A235-77CA-41FA-88C5-03DE580D57C5}" srcOrd="0" destOrd="0" presId="urn:microsoft.com/office/officeart/2005/8/layout/radial6"/>
    <dgm:cxn modelId="{577A6F79-519A-4966-852C-5E86417EBEEF}" type="presOf" srcId="{F92318AB-A966-4381-A6E3-960A08142D4B}" destId="{2F3DC1F5-CD37-45CD-A216-D258A5F83C37}" srcOrd="0" destOrd="0" presId="urn:microsoft.com/office/officeart/2005/8/layout/radial6"/>
    <dgm:cxn modelId="{AD155E59-176C-4002-956C-F0CB4CFC12B1}" type="presOf" srcId="{91733936-B8C8-4138-B94E-05EC151BB5B6}" destId="{F10CED79-A692-438B-841A-7E293D36B8AB}" srcOrd="0" destOrd="0" presId="urn:microsoft.com/office/officeart/2005/8/layout/radial6"/>
    <dgm:cxn modelId="{4631339A-CA81-4417-BBED-77B6F23E0BF8}" type="presOf" srcId="{8A46E7AD-789A-4673-930D-2959812AEE29}" destId="{17AB6786-5199-4B18-B1D9-40699D3C1D0B}" srcOrd="0" destOrd="0" presId="urn:microsoft.com/office/officeart/2005/8/layout/radial6"/>
    <dgm:cxn modelId="{AEC830DA-2EE9-4BA0-9959-AB249CCC3FBB}" type="presOf" srcId="{9E39C2FE-C3A7-4F00-BA77-E94CC0F1155E}" destId="{70069E15-6712-4347-BBC7-3EFF0393DAFD}" srcOrd="0" destOrd="0" presId="urn:microsoft.com/office/officeart/2005/8/layout/radial6"/>
    <dgm:cxn modelId="{EF2BF0C6-F8D4-4935-B0D0-F2A5B4E550F8}" srcId="{E3F62478-ABFF-4F32-9894-34D9A0996413}" destId="{8A46E7AD-789A-4673-930D-2959812AEE29}" srcOrd="4" destOrd="0" parTransId="{1FAE93AC-D305-4C7B-A39D-A7D0D148BF34}" sibTransId="{91733936-B8C8-4138-B94E-05EC151BB5B6}"/>
    <dgm:cxn modelId="{4A739DAC-03B7-48C3-A898-BABFC10E4FDB}" srcId="{E3F62478-ABFF-4F32-9894-34D9A0996413}" destId="{9E39C2FE-C3A7-4F00-BA77-E94CC0F1155E}" srcOrd="0" destOrd="0" parTransId="{3AC086DF-E2A1-4BD7-83E1-A5193D8B7E5F}" sibTransId="{9EDCC3DC-8747-4D2F-A9EA-E1E9CD4177FC}"/>
    <dgm:cxn modelId="{BC8BF1CF-F599-454E-AF67-22C9D4429FBC}" type="presOf" srcId="{2B3AFD24-5C36-4072-ABDF-5C4C3205C201}" destId="{DBE9A405-ECD5-4CDC-89B7-A86336780B09}" srcOrd="0" destOrd="0" presId="urn:microsoft.com/office/officeart/2005/8/layout/radial6"/>
    <dgm:cxn modelId="{44726319-29AA-494A-ADF7-58FC3D8BB72C}" srcId="{E3F62478-ABFF-4F32-9894-34D9A0996413}" destId="{E9E30D41-59F7-49D7-8598-25C132F55B81}" srcOrd="3" destOrd="0" parTransId="{BA898DD8-C546-4B71-BAA4-710F4178177A}" sibTransId="{BDC2F868-BE52-4381-A85C-1FAE1B101005}"/>
    <dgm:cxn modelId="{D4D5C6C6-C401-4412-9A07-2D6E46A17EA6}" type="presOf" srcId="{B052E2F3-162F-4F6E-BC3E-BBB640E91FF9}" destId="{ADC8EC4F-3792-45B0-8BBD-98DBD6DF348C}" srcOrd="0" destOrd="0" presId="urn:microsoft.com/office/officeart/2005/8/layout/radial6"/>
    <dgm:cxn modelId="{CA4C3AC9-EFE0-4A20-80D0-39776F6CC81A}" srcId="{E3F62478-ABFF-4F32-9894-34D9A0996413}" destId="{CEC5227D-FAC9-49D7-91ED-05059FBD050B}" srcOrd="2" destOrd="0" parTransId="{E3261705-5078-46C3-82B9-EEC45A9AF55C}" sibTransId="{B052E2F3-162F-4F6E-BC3E-BBB640E91FF9}"/>
    <dgm:cxn modelId="{B895AE4D-CE1E-42BC-A305-F835B0018269}" type="presOf" srcId="{BDC2F868-BE52-4381-A85C-1FAE1B101005}" destId="{15F8A0B5-A885-4F4C-92FD-826DDADA820E}" srcOrd="0" destOrd="0" presId="urn:microsoft.com/office/officeart/2005/8/layout/radial6"/>
    <dgm:cxn modelId="{429BE44C-154C-4A4C-9970-5E56F5A36880}" type="presOf" srcId="{CEC5227D-FAC9-49D7-91ED-05059FBD050B}" destId="{D0AFFC59-0264-4E32-859E-50D42C412501}" srcOrd="0" destOrd="0" presId="urn:microsoft.com/office/officeart/2005/8/layout/radial6"/>
    <dgm:cxn modelId="{30D7B3CD-C58A-439D-B978-6CDFC540188D}" srcId="{B1A0B1FF-E276-495F-BDE2-CC7A8E9B838C}" destId="{E3F62478-ABFF-4F32-9894-34D9A0996413}" srcOrd="0" destOrd="0" parTransId="{29F5C03D-704B-49B0-B04C-E94613C3B537}" sibTransId="{7DED6C3F-A19C-4F92-8BC6-6D0DC98163C8}"/>
    <dgm:cxn modelId="{D52FB058-457C-4C1A-A528-16001CBF86B7}" srcId="{E3F62478-ABFF-4F32-9894-34D9A0996413}" destId="{2B3AFD24-5C36-4072-ABDF-5C4C3205C201}" srcOrd="1" destOrd="0" parTransId="{991D2D79-6BAE-4EE3-B698-BA916B174E94}" sibTransId="{F92318AB-A966-4381-A6E3-960A08142D4B}"/>
    <dgm:cxn modelId="{5CADDDF2-ACFE-4EAC-8D5E-057063E69DD3}" type="presParOf" srcId="{C2C2A235-77CA-41FA-88C5-03DE580D57C5}" destId="{C7945EC3-F254-4CDA-B93E-BCB4019DA1E2}" srcOrd="0" destOrd="0" presId="urn:microsoft.com/office/officeart/2005/8/layout/radial6"/>
    <dgm:cxn modelId="{8EDC6601-C782-4002-94ED-478DA6661C7E}" type="presParOf" srcId="{C2C2A235-77CA-41FA-88C5-03DE580D57C5}" destId="{70069E15-6712-4347-BBC7-3EFF0393DAFD}" srcOrd="1" destOrd="0" presId="urn:microsoft.com/office/officeart/2005/8/layout/radial6"/>
    <dgm:cxn modelId="{8A69D67B-736E-4246-99A3-DDC93778D09E}" type="presParOf" srcId="{C2C2A235-77CA-41FA-88C5-03DE580D57C5}" destId="{4DF2EB48-D4EC-4F79-858E-B8ED86A41A76}" srcOrd="2" destOrd="0" presId="urn:microsoft.com/office/officeart/2005/8/layout/radial6"/>
    <dgm:cxn modelId="{70E3E4D9-D417-464C-8DDD-3915A77F7275}" type="presParOf" srcId="{C2C2A235-77CA-41FA-88C5-03DE580D57C5}" destId="{68680BEC-990F-47C5-93EA-24EF5A6022BB}" srcOrd="3" destOrd="0" presId="urn:microsoft.com/office/officeart/2005/8/layout/radial6"/>
    <dgm:cxn modelId="{392C6FEC-3E6E-413C-9C55-115C129C0994}" type="presParOf" srcId="{C2C2A235-77CA-41FA-88C5-03DE580D57C5}" destId="{DBE9A405-ECD5-4CDC-89B7-A86336780B09}" srcOrd="4" destOrd="0" presId="urn:microsoft.com/office/officeart/2005/8/layout/radial6"/>
    <dgm:cxn modelId="{D0EAF459-56C3-4C39-BDF5-F3CEF51FE23F}" type="presParOf" srcId="{C2C2A235-77CA-41FA-88C5-03DE580D57C5}" destId="{FE94F0E3-B7C1-4295-A790-B294A99EE87D}" srcOrd="5" destOrd="0" presId="urn:microsoft.com/office/officeart/2005/8/layout/radial6"/>
    <dgm:cxn modelId="{6E0F2577-5E16-46DE-8E95-5E60EB60EE44}" type="presParOf" srcId="{C2C2A235-77CA-41FA-88C5-03DE580D57C5}" destId="{2F3DC1F5-CD37-45CD-A216-D258A5F83C37}" srcOrd="6" destOrd="0" presId="urn:microsoft.com/office/officeart/2005/8/layout/radial6"/>
    <dgm:cxn modelId="{30171577-FCA8-4523-A48C-B70024D344E6}" type="presParOf" srcId="{C2C2A235-77CA-41FA-88C5-03DE580D57C5}" destId="{D0AFFC59-0264-4E32-859E-50D42C412501}" srcOrd="7" destOrd="0" presId="urn:microsoft.com/office/officeart/2005/8/layout/radial6"/>
    <dgm:cxn modelId="{7149CC5D-9A64-4A08-81F8-37174C65CE6A}" type="presParOf" srcId="{C2C2A235-77CA-41FA-88C5-03DE580D57C5}" destId="{A0FCE8C2-6F05-4CE5-8084-50F4A04F0792}" srcOrd="8" destOrd="0" presId="urn:microsoft.com/office/officeart/2005/8/layout/radial6"/>
    <dgm:cxn modelId="{D24AB2C5-0C46-4539-AD73-2B93BED9EA9A}" type="presParOf" srcId="{C2C2A235-77CA-41FA-88C5-03DE580D57C5}" destId="{ADC8EC4F-3792-45B0-8BBD-98DBD6DF348C}" srcOrd="9" destOrd="0" presId="urn:microsoft.com/office/officeart/2005/8/layout/radial6"/>
    <dgm:cxn modelId="{BB64FF2F-C26D-4CF9-808A-12C4785DE8A3}" type="presParOf" srcId="{C2C2A235-77CA-41FA-88C5-03DE580D57C5}" destId="{B407D47D-AFCA-472E-B981-EDD42AB1DC72}" srcOrd="10" destOrd="0" presId="urn:microsoft.com/office/officeart/2005/8/layout/radial6"/>
    <dgm:cxn modelId="{831A944A-63FB-4834-915E-DF7D7E29B0E3}" type="presParOf" srcId="{C2C2A235-77CA-41FA-88C5-03DE580D57C5}" destId="{63020D6C-8F15-42A9-B602-3BADE05E82D5}" srcOrd="11" destOrd="0" presId="urn:microsoft.com/office/officeart/2005/8/layout/radial6"/>
    <dgm:cxn modelId="{85B91B56-AB1D-42C4-8AED-5E51E51B8AD8}" type="presParOf" srcId="{C2C2A235-77CA-41FA-88C5-03DE580D57C5}" destId="{15F8A0B5-A885-4F4C-92FD-826DDADA820E}" srcOrd="12" destOrd="0" presId="urn:microsoft.com/office/officeart/2005/8/layout/radial6"/>
    <dgm:cxn modelId="{0760591F-CD7C-435A-89AB-20A36716C3E7}" type="presParOf" srcId="{C2C2A235-77CA-41FA-88C5-03DE580D57C5}" destId="{17AB6786-5199-4B18-B1D9-40699D3C1D0B}" srcOrd="13" destOrd="0" presId="urn:microsoft.com/office/officeart/2005/8/layout/radial6"/>
    <dgm:cxn modelId="{85A30475-D705-4126-9444-629E19C42088}" type="presParOf" srcId="{C2C2A235-77CA-41FA-88C5-03DE580D57C5}" destId="{17DD5177-8660-43F2-9E3B-2D70C205EB1E}" srcOrd="14" destOrd="0" presId="urn:microsoft.com/office/officeart/2005/8/layout/radial6"/>
    <dgm:cxn modelId="{4A2428A7-4832-45A2-8698-92413950CC6C}" type="presParOf" srcId="{C2C2A235-77CA-41FA-88C5-03DE580D57C5}" destId="{F10CED79-A692-438B-841A-7E293D36B8AB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D7C811E-DA35-4303-912B-93D54DD34EF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4DD687-BDAF-4351-82C7-BE640961A5FE}">
      <dgm:prSet phldrT="[Text]"/>
      <dgm:spPr/>
      <dgm:t>
        <a:bodyPr/>
        <a:lstStyle/>
        <a:p>
          <a:r>
            <a:rPr lang="en-US" dirty="0" smtClean="0"/>
            <a:t>Use Examples to</a:t>
          </a:r>
          <a:endParaRPr lang="en-US" dirty="0"/>
        </a:p>
      </dgm:t>
    </dgm:pt>
    <dgm:pt modelId="{1F0E3254-1694-4B47-85CA-BE69A4CF8C25}" type="parTrans" cxnId="{7279EAAE-2551-433A-8C53-382745668698}">
      <dgm:prSet/>
      <dgm:spPr/>
      <dgm:t>
        <a:bodyPr/>
        <a:lstStyle/>
        <a:p>
          <a:endParaRPr lang="en-US"/>
        </a:p>
      </dgm:t>
    </dgm:pt>
    <dgm:pt modelId="{4FF8F4D7-E3B4-4E77-BC86-7BC2C0052749}" type="sibTrans" cxnId="{7279EAAE-2551-433A-8C53-382745668698}">
      <dgm:prSet/>
      <dgm:spPr/>
      <dgm:t>
        <a:bodyPr/>
        <a:lstStyle/>
        <a:p>
          <a:endParaRPr lang="en-US"/>
        </a:p>
      </dgm:t>
    </dgm:pt>
    <dgm:pt modelId="{F978A887-59C8-4364-8262-0B41E1527BAE}">
      <dgm:prSet phldrT="[Text]"/>
      <dgm:spPr/>
      <dgm:t>
        <a:bodyPr/>
        <a:lstStyle/>
        <a:p>
          <a:r>
            <a:rPr lang="en-US" b="0" i="0" dirty="0" smtClean="0"/>
            <a:t>motivate the work</a:t>
          </a:r>
          <a:endParaRPr lang="en-US" dirty="0"/>
        </a:p>
      </dgm:t>
    </dgm:pt>
    <dgm:pt modelId="{7E6596DA-244C-4767-953B-E02EBE2B1D3C}" type="parTrans" cxnId="{12A2CF53-00FA-4796-99BC-F87A26F241A6}">
      <dgm:prSet/>
      <dgm:spPr/>
      <dgm:t>
        <a:bodyPr/>
        <a:lstStyle/>
        <a:p>
          <a:endParaRPr lang="en-US"/>
        </a:p>
      </dgm:t>
    </dgm:pt>
    <dgm:pt modelId="{45AA464F-3925-4817-A64D-1975D6E832D3}" type="sibTrans" cxnId="{12A2CF53-00FA-4796-99BC-F87A26F241A6}">
      <dgm:prSet/>
      <dgm:spPr/>
      <dgm:t>
        <a:bodyPr/>
        <a:lstStyle/>
        <a:p>
          <a:endParaRPr lang="en-US"/>
        </a:p>
      </dgm:t>
    </dgm:pt>
    <dgm:pt modelId="{F16BE30C-D0E1-4C60-A5AD-4F989C119413}">
      <dgm:prSet/>
      <dgm:spPr/>
      <dgm:t>
        <a:bodyPr/>
        <a:lstStyle/>
        <a:p>
          <a:r>
            <a:rPr lang="en-US" b="0" i="0" dirty="0" smtClean="0"/>
            <a:t>convey the basic intuition</a:t>
          </a:r>
          <a:endParaRPr lang="en-US" b="0" i="0" dirty="0"/>
        </a:p>
      </dgm:t>
    </dgm:pt>
    <dgm:pt modelId="{66D09D58-716B-4975-9749-591E61B25054}" type="parTrans" cxnId="{156DF8E5-1B08-41EA-AED1-0BE6CB5CE431}">
      <dgm:prSet/>
      <dgm:spPr/>
      <dgm:t>
        <a:bodyPr/>
        <a:lstStyle/>
        <a:p>
          <a:endParaRPr lang="en-US"/>
        </a:p>
      </dgm:t>
    </dgm:pt>
    <dgm:pt modelId="{39400C3F-6E51-4D06-95D0-75FFAF08DD2F}" type="sibTrans" cxnId="{156DF8E5-1B08-41EA-AED1-0BE6CB5CE431}">
      <dgm:prSet/>
      <dgm:spPr/>
      <dgm:t>
        <a:bodyPr/>
        <a:lstStyle/>
        <a:p>
          <a:endParaRPr lang="en-US"/>
        </a:p>
      </dgm:t>
    </dgm:pt>
    <dgm:pt modelId="{0F1EF869-D32F-4196-8B9C-D41EB00E6CDB}">
      <dgm:prSet/>
      <dgm:spPr/>
      <dgm:t>
        <a:bodyPr/>
        <a:lstStyle/>
        <a:p>
          <a:r>
            <a:rPr lang="en-US" b="0" i="0" dirty="0" smtClean="0"/>
            <a:t>illustrate the key Idea</a:t>
          </a:r>
          <a:endParaRPr lang="en-US" b="0" i="0" dirty="0"/>
        </a:p>
      </dgm:t>
    </dgm:pt>
    <dgm:pt modelId="{69489147-F33F-45A7-8D0A-B1E41B4F1E69}" type="parTrans" cxnId="{A8EE2329-255A-4DC5-8F99-1544FD0BDFA7}">
      <dgm:prSet/>
      <dgm:spPr/>
      <dgm:t>
        <a:bodyPr/>
        <a:lstStyle/>
        <a:p>
          <a:endParaRPr lang="en-US"/>
        </a:p>
      </dgm:t>
    </dgm:pt>
    <dgm:pt modelId="{D1266590-D132-4BBB-B23F-813E8559A98C}" type="sibTrans" cxnId="{A8EE2329-255A-4DC5-8F99-1544FD0BDFA7}">
      <dgm:prSet/>
      <dgm:spPr/>
      <dgm:t>
        <a:bodyPr/>
        <a:lstStyle/>
        <a:p>
          <a:endParaRPr lang="en-US"/>
        </a:p>
      </dgm:t>
    </dgm:pt>
    <dgm:pt modelId="{DC67E06B-CD17-4D10-9963-394E854E13E3}">
      <dgm:prSet/>
      <dgm:spPr/>
      <dgm:t>
        <a:bodyPr/>
        <a:lstStyle/>
        <a:p>
          <a:r>
            <a:rPr lang="en-US" b="0" i="0" dirty="0" smtClean="0"/>
            <a:t>show extreme cases</a:t>
          </a:r>
          <a:endParaRPr lang="en-US" b="0" i="0" dirty="0"/>
        </a:p>
      </dgm:t>
    </dgm:pt>
    <dgm:pt modelId="{9C8B231B-1757-42A8-9AC3-7E33A01EB221}" type="parTrans" cxnId="{C87E2221-40AB-449B-9A13-F23523374C4D}">
      <dgm:prSet/>
      <dgm:spPr/>
      <dgm:t>
        <a:bodyPr/>
        <a:lstStyle/>
        <a:p>
          <a:endParaRPr lang="en-US"/>
        </a:p>
      </dgm:t>
    </dgm:pt>
    <dgm:pt modelId="{392132F7-4915-4594-92EC-64D3420FD21D}" type="sibTrans" cxnId="{C87E2221-40AB-449B-9A13-F23523374C4D}">
      <dgm:prSet/>
      <dgm:spPr/>
      <dgm:t>
        <a:bodyPr/>
        <a:lstStyle/>
        <a:p>
          <a:endParaRPr lang="en-US"/>
        </a:p>
      </dgm:t>
    </dgm:pt>
    <dgm:pt modelId="{1FEB07E3-0EC8-4F1B-8C57-B5EF142D1785}">
      <dgm:prSet/>
      <dgm:spPr/>
      <dgm:t>
        <a:bodyPr/>
        <a:lstStyle/>
        <a:p>
          <a:r>
            <a:rPr lang="en-US" b="0" i="0" dirty="0" smtClean="0"/>
            <a:t>highlight shortcomings</a:t>
          </a:r>
          <a:endParaRPr lang="en-US" b="0" i="0" dirty="0"/>
        </a:p>
      </dgm:t>
    </dgm:pt>
    <dgm:pt modelId="{54181D81-3697-4418-9097-B61FAE0F4952}" type="parTrans" cxnId="{F078CE6B-56C4-4F65-9EB2-E4CA44F8CC88}">
      <dgm:prSet/>
      <dgm:spPr/>
      <dgm:t>
        <a:bodyPr/>
        <a:lstStyle/>
        <a:p>
          <a:endParaRPr lang="en-US"/>
        </a:p>
      </dgm:t>
    </dgm:pt>
    <dgm:pt modelId="{B3F48888-3B68-4F63-9916-89084B7FD8FF}" type="sibTrans" cxnId="{F078CE6B-56C4-4F65-9EB2-E4CA44F8CC88}">
      <dgm:prSet/>
      <dgm:spPr/>
      <dgm:t>
        <a:bodyPr/>
        <a:lstStyle/>
        <a:p>
          <a:endParaRPr lang="en-US"/>
        </a:p>
      </dgm:t>
    </dgm:pt>
    <dgm:pt modelId="{A3FD57F5-F724-465E-AD9F-EA81C2F47AEA}" type="pres">
      <dgm:prSet presAssocID="{CD7C811E-DA35-4303-912B-93D54DD34EF0}" presName="vert0" presStyleCnt="0">
        <dgm:presLayoutVars>
          <dgm:dir/>
          <dgm:animOne val="branch"/>
          <dgm:animLvl val="lvl"/>
        </dgm:presLayoutVars>
      </dgm:prSet>
      <dgm:spPr/>
    </dgm:pt>
    <dgm:pt modelId="{025505E1-942E-430D-99EF-58D9EA32AFC7}" type="pres">
      <dgm:prSet presAssocID="{E84DD687-BDAF-4351-82C7-BE640961A5FE}" presName="thickLine" presStyleLbl="alignNode1" presStyleIdx="0" presStyleCnt="1"/>
      <dgm:spPr/>
    </dgm:pt>
    <dgm:pt modelId="{1244D4FD-EDE8-42F4-9EA8-1086F5B68C44}" type="pres">
      <dgm:prSet presAssocID="{E84DD687-BDAF-4351-82C7-BE640961A5FE}" presName="horz1" presStyleCnt="0"/>
      <dgm:spPr/>
    </dgm:pt>
    <dgm:pt modelId="{2F37A90D-9254-4357-B7AF-5619C06C9B06}" type="pres">
      <dgm:prSet presAssocID="{E84DD687-BDAF-4351-82C7-BE640961A5FE}" presName="tx1" presStyleLbl="revTx" presStyleIdx="0" presStyleCnt="6"/>
      <dgm:spPr/>
    </dgm:pt>
    <dgm:pt modelId="{D1DD94E2-886D-4D2A-AA97-A3BD4FAC0593}" type="pres">
      <dgm:prSet presAssocID="{E84DD687-BDAF-4351-82C7-BE640961A5FE}" presName="vert1" presStyleCnt="0"/>
      <dgm:spPr/>
    </dgm:pt>
    <dgm:pt modelId="{FB4292AA-EDE5-4411-A333-BED686F715E5}" type="pres">
      <dgm:prSet presAssocID="{F978A887-59C8-4364-8262-0B41E1527BAE}" presName="vertSpace2a" presStyleCnt="0"/>
      <dgm:spPr/>
    </dgm:pt>
    <dgm:pt modelId="{82576D6D-C5FB-47F4-BE17-FEF32B88D5F8}" type="pres">
      <dgm:prSet presAssocID="{F978A887-59C8-4364-8262-0B41E1527BAE}" presName="horz2" presStyleCnt="0"/>
      <dgm:spPr/>
    </dgm:pt>
    <dgm:pt modelId="{095D31E0-A7F2-4AC4-A1A2-98F316523E7A}" type="pres">
      <dgm:prSet presAssocID="{F978A887-59C8-4364-8262-0B41E1527BAE}" presName="horzSpace2" presStyleCnt="0"/>
      <dgm:spPr/>
    </dgm:pt>
    <dgm:pt modelId="{5D3746F8-5A90-49AE-B75F-A6E980F6757F}" type="pres">
      <dgm:prSet presAssocID="{F978A887-59C8-4364-8262-0B41E1527BAE}" presName="tx2" presStyleLbl="revTx" presStyleIdx="1" presStyleCnt="6"/>
      <dgm:spPr/>
      <dgm:t>
        <a:bodyPr/>
        <a:lstStyle/>
        <a:p>
          <a:endParaRPr lang="en-US"/>
        </a:p>
      </dgm:t>
    </dgm:pt>
    <dgm:pt modelId="{3D31B334-C146-406A-8272-086EDF099E81}" type="pres">
      <dgm:prSet presAssocID="{F978A887-59C8-4364-8262-0B41E1527BAE}" presName="vert2" presStyleCnt="0"/>
      <dgm:spPr/>
    </dgm:pt>
    <dgm:pt modelId="{48375736-AD60-4F4F-AA4D-A0895AF5AEDD}" type="pres">
      <dgm:prSet presAssocID="{F978A887-59C8-4364-8262-0B41E1527BAE}" presName="thinLine2b" presStyleLbl="callout" presStyleIdx="0" presStyleCnt="5"/>
      <dgm:spPr/>
    </dgm:pt>
    <dgm:pt modelId="{7EEF5C4D-C3D8-400A-BE95-285C33E4BB13}" type="pres">
      <dgm:prSet presAssocID="{F978A887-59C8-4364-8262-0B41E1527BAE}" presName="vertSpace2b" presStyleCnt="0"/>
      <dgm:spPr/>
    </dgm:pt>
    <dgm:pt modelId="{222E09EC-4186-4B3D-ABDF-F1E54ACE6262}" type="pres">
      <dgm:prSet presAssocID="{F16BE30C-D0E1-4C60-A5AD-4F989C119413}" presName="horz2" presStyleCnt="0"/>
      <dgm:spPr/>
    </dgm:pt>
    <dgm:pt modelId="{4BEBB2EA-A000-40D9-BFA9-B9A4CF8FB0DE}" type="pres">
      <dgm:prSet presAssocID="{F16BE30C-D0E1-4C60-A5AD-4F989C119413}" presName="horzSpace2" presStyleCnt="0"/>
      <dgm:spPr/>
    </dgm:pt>
    <dgm:pt modelId="{74EDF802-169A-444B-88EB-8C8C98865C2D}" type="pres">
      <dgm:prSet presAssocID="{F16BE30C-D0E1-4C60-A5AD-4F989C119413}" presName="tx2" presStyleLbl="revTx" presStyleIdx="2" presStyleCnt="6"/>
      <dgm:spPr/>
      <dgm:t>
        <a:bodyPr/>
        <a:lstStyle/>
        <a:p>
          <a:endParaRPr lang="en-US"/>
        </a:p>
      </dgm:t>
    </dgm:pt>
    <dgm:pt modelId="{09E3E5DC-E881-4E5E-8249-A70AAC1FF8DF}" type="pres">
      <dgm:prSet presAssocID="{F16BE30C-D0E1-4C60-A5AD-4F989C119413}" presName="vert2" presStyleCnt="0"/>
      <dgm:spPr/>
    </dgm:pt>
    <dgm:pt modelId="{B8FCC7E5-F902-4762-8091-2AECC7AF2752}" type="pres">
      <dgm:prSet presAssocID="{F16BE30C-D0E1-4C60-A5AD-4F989C119413}" presName="thinLine2b" presStyleLbl="callout" presStyleIdx="1" presStyleCnt="5"/>
      <dgm:spPr/>
    </dgm:pt>
    <dgm:pt modelId="{FDCF16E5-E608-4C5C-9CF2-F35D5D18F62F}" type="pres">
      <dgm:prSet presAssocID="{F16BE30C-D0E1-4C60-A5AD-4F989C119413}" presName="vertSpace2b" presStyleCnt="0"/>
      <dgm:spPr/>
    </dgm:pt>
    <dgm:pt modelId="{4353DA5A-D6DF-463A-A239-8094D0A0D2CF}" type="pres">
      <dgm:prSet presAssocID="{0F1EF869-D32F-4196-8B9C-D41EB00E6CDB}" presName="horz2" presStyleCnt="0"/>
      <dgm:spPr/>
    </dgm:pt>
    <dgm:pt modelId="{0BD29D00-C016-4462-B573-EC06B9FA9719}" type="pres">
      <dgm:prSet presAssocID="{0F1EF869-D32F-4196-8B9C-D41EB00E6CDB}" presName="horzSpace2" presStyleCnt="0"/>
      <dgm:spPr/>
    </dgm:pt>
    <dgm:pt modelId="{79686CC4-0B85-4494-A611-DB9ECAE9EB8F}" type="pres">
      <dgm:prSet presAssocID="{0F1EF869-D32F-4196-8B9C-D41EB00E6CDB}" presName="tx2" presStyleLbl="revTx" presStyleIdx="3" presStyleCnt="6"/>
      <dgm:spPr/>
      <dgm:t>
        <a:bodyPr/>
        <a:lstStyle/>
        <a:p>
          <a:endParaRPr lang="en-US"/>
        </a:p>
      </dgm:t>
    </dgm:pt>
    <dgm:pt modelId="{624992BA-F5B9-447E-9507-757F72807DE3}" type="pres">
      <dgm:prSet presAssocID="{0F1EF869-D32F-4196-8B9C-D41EB00E6CDB}" presName="vert2" presStyleCnt="0"/>
      <dgm:spPr/>
    </dgm:pt>
    <dgm:pt modelId="{16068EA9-B0CC-4053-AE66-3DBAE4EA724D}" type="pres">
      <dgm:prSet presAssocID="{0F1EF869-D32F-4196-8B9C-D41EB00E6CDB}" presName="thinLine2b" presStyleLbl="callout" presStyleIdx="2" presStyleCnt="5"/>
      <dgm:spPr/>
    </dgm:pt>
    <dgm:pt modelId="{21B60C4E-6FD5-44C4-B041-F099B80CA0CB}" type="pres">
      <dgm:prSet presAssocID="{0F1EF869-D32F-4196-8B9C-D41EB00E6CDB}" presName="vertSpace2b" presStyleCnt="0"/>
      <dgm:spPr/>
    </dgm:pt>
    <dgm:pt modelId="{54283534-97F9-4397-818E-65A300BA30ED}" type="pres">
      <dgm:prSet presAssocID="{DC67E06B-CD17-4D10-9963-394E854E13E3}" presName="horz2" presStyleCnt="0"/>
      <dgm:spPr/>
    </dgm:pt>
    <dgm:pt modelId="{6B45BB41-B71F-4E9E-859D-D2C76FD7C543}" type="pres">
      <dgm:prSet presAssocID="{DC67E06B-CD17-4D10-9963-394E854E13E3}" presName="horzSpace2" presStyleCnt="0"/>
      <dgm:spPr/>
    </dgm:pt>
    <dgm:pt modelId="{0C4761DF-F3ED-4E4E-8A88-B65D896F8A55}" type="pres">
      <dgm:prSet presAssocID="{DC67E06B-CD17-4D10-9963-394E854E13E3}" presName="tx2" presStyleLbl="revTx" presStyleIdx="4" presStyleCnt="6"/>
      <dgm:spPr/>
      <dgm:t>
        <a:bodyPr/>
        <a:lstStyle/>
        <a:p>
          <a:endParaRPr lang="en-US"/>
        </a:p>
      </dgm:t>
    </dgm:pt>
    <dgm:pt modelId="{49191C53-0DFC-4A58-A3D9-2F0C2E4B778A}" type="pres">
      <dgm:prSet presAssocID="{DC67E06B-CD17-4D10-9963-394E854E13E3}" presName="vert2" presStyleCnt="0"/>
      <dgm:spPr/>
    </dgm:pt>
    <dgm:pt modelId="{E7BD78B8-131C-4679-BF70-207917B26308}" type="pres">
      <dgm:prSet presAssocID="{DC67E06B-CD17-4D10-9963-394E854E13E3}" presName="thinLine2b" presStyleLbl="callout" presStyleIdx="3" presStyleCnt="5"/>
      <dgm:spPr/>
    </dgm:pt>
    <dgm:pt modelId="{1A560E9F-1497-4146-829F-EC8CF3A47F43}" type="pres">
      <dgm:prSet presAssocID="{DC67E06B-CD17-4D10-9963-394E854E13E3}" presName="vertSpace2b" presStyleCnt="0"/>
      <dgm:spPr/>
    </dgm:pt>
    <dgm:pt modelId="{00D45432-4C92-4695-A85A-B16543CAD6CF}" type="pres">
      <dgm:prSet presAssocID="{1FEB07E3-0EC8-4F1B-8C57-B5EF142D1785}" presName="horz2" presStyleCnt="0"/>
      <dgm:spPr/>
    </dgm:pt>
    <dgm:pt modelId="{36721C7C-B5BF-453F-A741-40B7728AAA6A}" type="pres">
      <dgm:prSet presAssocID="{1FEB07E3-0EC8-4F1B-8C57-B5EF142D1785}" presName="horzSpace2" presStyleCnt="0"/>
      <dgm:spPr/>
    </dgm:pt>
    <dgm:pt modelId="{3F31C72E-BF33-4D13-8466-F14DE12399EA}" type="pres">
      <dgm:prSet presAssocID="{1FEB07E3-0EC8-4F1B-8C57-B5EF142D1785}" presName="tx2" presStyleLbl="revTx" presStyleIdx="5" presStyleCnt="6"/>
      <dgm:spPr/>
      <dgm:t>
        <a:bodyPr/>
        <a:lstStyle/>
        <a:p>
          <a:endParaRPr lang="en-US"/>
        </a:p>
      </dgm:t>
    </dgm:pt>
    <dgm:pt modelId="{6CA35D89-0692-48A9-938E-A3FE91221B20}" type="pres">
      <dgm:prSet presAssocID="{1FEB07E3-0EC8-4F1B-8C57-B5EF142D1785}" presName="vert2" presStyleCnt="0"/>
      <dgm:spPr/>
    </dgm:pt>
    <dgm:pt modelId="{6383992B-457F-465D-9BCB-218628C286EB}" type="pres">
      <dgm:prSet presAssocID="{1FEB07E3-0EC8-4F1B-8C57-B5EF142D1785}" presName="thinLine2b" presStyleLbl="callout" presStyleIdx="4" presStyleCnt="5"/>
      <dgm:spPr/>
    </dgm:pt>
    <dgm:pt modelId="{12023756-EBE4-4512-8045-51934CF20106}" type="pres">
      <dgm:prSet presAssocID="{1FEB07E3-0EC8-4F1B-8C57-B5EF142D1785}" presName="vertSpace2b" presStyleCnt="0"/>
      <dgm:spPr/>
    </dgm:pt>
  </dgm:ptLst>
  <dgm:cxnLst>
    <dgm:cxn modelId="{156DF8E5-1B08-41EA-AED1-0BE6CB5CE431}" srcId="{E84DD687-BDAF-4351-82C7-BE640961A5FE}" destId="{F16BE30C-D0E1-4C60-A5AD-4F989C119413}" srcOrd="1" destOrd="0" parTransId="{66D09D58-716B-4975-9749-591E61B25054}" sibTransId="{39400C3F-6E51-4D06-95D0-75FFAF08DD2F}"/>
    <dgm:cxn modelId="{D260093B-87A9-4B72-A975-6BBA3CE888DA}" type="presOf" srcId="{E84DD687-BDAF-4351-82C7-BE640961A5FE}" destId="{2F37A90D-9254-4357-B7AF-5619C06C9B06}" srcOrd="0" destOrd="0" presId="urn:microsoft.com/office/officeart/2008/layout/LinedList"/>
    <dgm:cxn modelId="{C87E2221-40AB-449B-9A13-F23523374C4D}" srcId="{E84DD687-BDAF-4351-82C7-BE640961A5FE}" destId="{DC67E06B-CD17-4D10-9963-394E854E13E3}" srcOrd="3" destOrd="0" parTransId="{9C8B231B-1757-42A8-9AC3-7E33A01EB221}" sibTransId="{392132F7-4915-4594-92EC-64D3420FD21D}"/>
    <dgm:cxn modelId="{12A2CF53-00FA-4796-99BC-F87A26F241A6}" srcId="{E84DD687-BDAF-4351-82C7-BE640961A5FE}" destId="{F978A887-59C8-4364-8262-0B41E1527BAE}" srcOrd="0" destOrd="0" parTransId="{7E6596DA-244C-4767-953B-E02EBE2B1D3C}" sibTransId="{45AA464F-3925-4817-A64D-1975D6E832D3}"/>
    <dgm:cxn modelId="{7279EAAE-2551-433A-8C53-382745668698}" srcId="{CD7C811E-DA35-4303-912B-93D54DD34EF0}" destId="{E84DD687-BDAF-4351-82C7-BE640961A5FE}" srcOrd="0" destOrd="0" parTransId="{1F0E3254-1694-4B47-85CA-BE69A4CF8C25}" sibTransId="{4FF8F4D7-E3B4-4E77-BC86-7BC2C0052749}"/>
    <dgm:cxn modelId="{D18A451D-9722-4A4F-9948-57400FB63FF1}" type="presOf" srcId="{F16BE30C-D0E1-4C60-A5AD-4F989C119413}" destId="{74EDF802-169A-444B-88EB-8C8C98865C2D}" srcOrd="0" destOrd="0" presId="urn:microsoft.com/office/officeart/2008/layout/LinedList"/>
    <dgm:cxn modelId="{78A4A252-14C7-4A20-B7A8-8F55E3649344}" type="presOf" srcId="{DC67E06B-CD17-4D10-9963-394E854E13E3}" destId="{0C4761DF-F3ED-4E4E-8A88-B65D896F8A55}" srcOrd="0" destOrd="0" presId="urn:microsoft.com/office/officeart/2008/layout/LinedList"/>
    <dgm:cxn modelId="{EAF631B8-1BE6-4308-B482-C43065A431DB}" type="presOf" srcId="{F978A887-59C8-4364-8262-0B41E1527BAE}" destId="{5D3746F8-5A90-49AE-B75F-A6E980F6757F}" srcOrd="0" destOrd="0" presId="urn:microsoft.com/office/officeart/2008/layout/LinedList"/>
    <dgm:cxn modelId="{25F841A1-911F-4E1D-9149-9179C949DCB6}" type="presOf" srcId="{0F1EF869-D32F-4196-8B9C-D41EB00E6CDB}" destId="{79686CC4-0B85-4494-A611-DB9ECAE9EB8F}" srcOrd="0" destOrd="0" presId="urn:microsoft.com/office/officeart/2008/layout/LinedList"/>
    <dgm:cxn modelId="{F0426E5A-C610-4A8E-AB2B-CCE7D0278F02}" type="presOf" srcId="{1FEB07E3-0EC8-4F1B-8C57-B5EF142D1785}" destId="{3F31C72E-BF33-4D13-8466-F14DE12399EA}" srcOrd="0" destOrd="0" presId="urn:microsoft.com/office/officeart/2008/layout/LinedList"/>
    <dgm:cxn modelId="{8C294582-786C-4EF3-A682-31C2FBED198A}" type="presOf" srcId="{CD7C811E-DA35-4303-912B-93D54DD34EF0}" destId="{A3FD57F5-F724-465E-AD9F-EA81C2F47AEA}" srcOrd="0" destOrd="0" presId="urn:microsoft.com/office/officeart/2008/layout/LinedList"/>
    <dgm:cxn modelId="{A8EE2329-255A-4DC5-8F99-1544FD0BDFA7}" srcId="{E84DD687-BDAF-4351-82C7-BE640961A5FE}" destId="{0F1EF869-D32F-4196-8B9C-D41EB00E6CDB}" srcOrd="2" destOrd="0" parTransId="{69489147-F33F-45A7-8D0A-B1E41B4F1E69}" sibTransId="{D1266590-D132-4BBB-B23F-813E8559A98C}"/>
    <dgm:cxn modelId="{F078CE6B-56C4-4F65-9EB2-E4CA44F8CC88}" srcId="{E84DD687-BDAF-4351-82C7-BE640961A5FE}" destId="{1FEB07E3-0EC8-4F1B-8C57-B5EF142D1785}" srcOrd="4" destOrd="0" parTransId="{54181D81-3697-4418-9097-B61FAE0F4952}" sibTransId="{B3F48888-3B68-4F63-9916-89084B7FD8FF}"/>
    <dgm:cxn modelId="{8C2F1110-FEFD-4B8E-826B-245D3698D1CC}" type="presParOf" srcId="{A3FD57F5-F724-465E-AD9F-EA81C2F47AEA}" destId="{025505E1-942E-430D-99EF-58D9EA32AFC7}" srcOrd="0" destOrd="0" presId="urn:microsoft.com/office/officeart/2008/layout/LinedList"/>
    <dgm:cxn modelId="{CE55FF37-B156-4239-8396-FB79F0B46D00}" type="presParOf" srcId="{A3FD57F5-F724-465E-AD9F-EA81C2F47AEA}" destId="{1244D4FD-EDE8-42F4-9EA8-1086F5B68C44}" srcOrd="1" destOrd="0" presId="urn:microsoft.com/office/officeart/2008/layout/LinedList"/>
    <dgm:cxn modelId="{7ADE1D0F-41EF-4671-B016-EED56CE15BF6}" type="presParOf" srcId="{1244D4FD-EDE8-42F4-9EA8-1086F5B68C44}" destId="{2F37A90D-9254-4357-B7AF-5619C06C9B06}" srcOrd="0" destOrd="0" presId="urn:microsoft.com/office/officeart/2008/layout/LinedList"/>
    <dgm:cxn modelId="{117CEB21-A26A-44D9-8E64-5780B50F737D}" type="presParOf" srcId="{1244D4FD-EDE8-42F4-9EA8-1086F5B68C44}" destId="{D1DD94E2-886D-4D2A-AA97-A3BD4FAC0593}" srcOrd="1" destOrd="0" presId="urn:microsoft.com/office/officeart/2008/layout/LinedList"/>
    <dgm:cxn modelId="{2479C420-44D4-4104-863D-2F4A971A1CAB}" type="presParOf" srcId="{D1DD94E2-886D-4D2A-AA97-A3BD4FAC0593}" destId="{FB4292AA-EDE5-4411-A333-BED686F715E5}" srcOrd="0" destOrd="0" presId="urn:microsoft.com/office/officeart/2008/layout/LinedList"/>
    <dgm:cxn modelId="{B8EF4201-AFBF-40D3-AAA9-8567F478C69E}" type="presParOf" srcId="{D1DD94E2-886D-4D2A-AA97-A3BD4FAC0593}" destId="{82576D6D-C5FB-47F4-BE17-FEF32B88D5F8}" srcOrd="1" destOrd="0" presId="urn:microsoft.com/office/officeart/2008/layout/LinedList"/>
    <dgm:cxn modelId="{F59C8E23-3FED-4D23-B646-09CD81460BFE}" type="presParOf" srcId="{82576D6D-C5FB-47F4-BE17-FEF32B88D5F8}" destId="{095D31E0-A7F2-4AC4-A1A2-98F316523E7A}" srcOrd="0" destOrd="0" presId="urn:microsoft.com/office/officeart/2008/layout/LinedList"/>
    <dgm:cxn modelId="{6048204F-C896-45A9-B6CB-E543CA64259E}" type="presParOf" srcId="{82576D6D-C5FB-47F4-BE17-FEF32B88D5F8}" destId="{5D3746F8-5A90-49AE-B75F-A6E980F6757F}" srcOrd="1" destOrd="0" presId="urn:microsoft.com/office/officeart/2008/layout/LinedList"/>
    <dgm:cxn modelId="{81BFC3AA-A673-433A-B374-BA58F003981A}" type="presParOf" srcId="{82576D6D-C5FB-47F4-BE17-FEF32B88D5F8}" destId="{3D31B334-C146-406A-8272-086EDF099E81}" srcOrd="2" destOrd="0" presId="urn:microsoft.com/office/officeart/2008/layout/LinedList"/>
    <dgm:cxn modelId="{34E5DD4B-6D03-43C1-B54B-C645C4DA4885}" type="presParOf" srcId="{D1DD94E2-886D-4D2A-AA97-A3BD4FAC0593}" destId="{48375736-AD60-4F4F-AA4D-A0895AF5AEDD}" srcOrd="2" destOrd="0" presId="urn:microsoft.com/office/officeart/2008/layout/LinedList"/>
    <dgm:cxn modelId="{2BB7C9A4-D3AB-41ED-9324-07F8D8C054F2}" type="presParOf" srcId="{D1DD94E2-886D-4D2A-AA97-A3BD4FAC0593}" destId="{7EEF5C4D-C3D8-400A-BE95-285C33E4BB13}" srcOrd="3" destOrd="0" presId="urn:microsoft.com/office/officeart/2008/layout/LinedList"/>
    <dgm:cxn modelId="{1AB79480-5C9C-4E83-AAB8-181AED656607}" type="presParOf" srcId="{D1DD94E2-886D-4D2A-AA97-A3BD4FAC0593}" destId="{222E09EC-4186-4B3D-ABDF-F1E54ACE6262}" srcOrd="4" destOrd="0" presId="urn:microsoft.com/office/officeart/2008/layout/LinedList"/>
    <dgm:cxn modelId="{E479E9B9-12E6-437E-B251-7E80883527E2}" type="presParOf" srcId="{222E09EC-4186-4B3D-ABDF-F1E54ACE6262}" destId="{4BEBB2EA-A000-40D9-BFA9-B9A4CF8FB0DE}" srcOrd="0" destOrd="0" presId="urn:microsoft.com/office/officeart/2008/layout/LinedList"/>
    <dgm:cxn modelId="{09FCCD7B-5656-45EC-8EA7-B4DF1E0C36ED}" type="presParOf" srcId="{222E09EC-4186-4B3D-ABDF-F1E54ACE6262}" destId="{74EDF802-169A-444B-88EB-8C8C98865C2D}" srcOrd="1" destOrd="0" presId="urn:microsoft.com/office/officeart/2008/layout/LinedList"/>
    <dgm:cxn modelId="{A8F81F35-C344-4ECF-829A-AE4265098184}" type="presParOf" srcId="{222E09EC-4186-4B3D-ABDF-F1E54ACE6262}" destId="{09E3E5DC-E881-4E5E-8249-A70AAC1FF8DF}" srcOrd="2" destOrd="0" presId="urn:microsoft.com/office/officeart/2008/layout/LinedList"/>
    <dgm:cxn modelId="{E0A85803-F504-41EB-94D2-97472E2D9AA0}" type="presParOf" srcId="{D1DD94E2-886D-4D2A-AA97-A3BD4FAC0593}" destId="{B8FCC7E5-F902-4762-8091-2AECC7AF2752}" srcOrd="5" destOrd="0" presId="urn:microsoft.com/office/officeart/2008/layout/LinedList"/>
    <dgm:cxn modelId="{F31CADA8-0FCC-4FBE-953A-E568F415E0E8}" type="presParOf" srcId="{D1DD94E2-886D-4D2A-AA97-A3BD4FAC0593}" destId="{FDCF16E5-E608-4C5C-9CF2-F35D5D18F62F}" srcOrd="6" destOrd="0" presId="urn:microsoft.com/office/officeart/2008/layout/LinedList"/>
    <dgm:cxn modelId="{6C5497D7-5251-4015-ACBD-F65838758609}" type="presParOf" srcId="{D1DD94E2-886D-4D2A-AA97-A3BD4FAC0593}" destId="{4353DA5A-D6DF-463A-A239-8094D0A0D2CF}" srcOrd="7" destOrd="0" presId="urn:microsoft.com/office/officeart/2008/layout/LinedList"/>
    <dgm:cxn modelId="{B739DE41-A63F-49FB-9E5C-383A24445316}" type="presParOf" srcId="{4353DA5A-D6DF-463A-A239-8094D0A0D2CF}" destId="{0BD29D00-C016-4462-B573-EC06B9FA9719}" srcOrd="0" destOrd="0" presId="urn:microsoft.com/office/officeart/2008/layout/LinedList"/>
    <dgm:cxn modelId="{196E8E54-8FBA-40D6-9B6C-0C2BDF029DA9}" type="presParOf" srcId="{4353DA5A-D6DF-463A-A239-8094D0A0D2CF}" destId="{79686CC4-0B85-4494-A611-DB9ECAE9EB8F}" srcOrd="1" destOrd="0" presId="urn:microsoft.com/office/officeart/2008/layout/LinedList"/>
    <dgm:cxn modelId="{690EA898-D058-4856-A82F-401313A6AC53}" type="presParOf" srcId="{4353DA5A-D6DF-463A-A239-8094D0A0D2CF}" destId="{624992BA-F5B9-447E-9507-757F72807DE3}" srcOrd="2" destOrd="0" presId="urn:microsoft.com/office/officeart/2008/layout/LinedList"/>
    <dgm:cxn modelId="{52274D63-94C3-49BF-918F-4A3B86D7E761}" type="presParOf" srcId="{D1DD94E2-886D-4D2A-AA97-A3BD4FAC0593}" destId="{16068EA9-B0CC-4053-AE66-3DBAE4EA724D}" srcOrd="8" destOrd="0" presId="urn:microsoft.com/office/officeart/2008/layout/LinedList"/>
    <dgm:cxn modelId="{F79BC8BC-0291-4014-9A73-30BFED044253}" type="presParOf" srcId="{D1DD94E2-886D-4D2A-AA97-A3BD4FAC0593}" destId="{21B60C4E-6FD5-44C4-B041-F099B80CA0CB}" srcOrd="9" destOrd="0" presId="urn:microsoft.com/office/officeart/2008/layout/LinedList"/>
    <dgm:cxn modelId="{4098DC52-D54F-4131-BEBA-729011F22DDB}" type="presParOf" srcId="{D1DD94E2-886D-4D2A-AA97-A3BD4FAC0593}" destId="{54283534-97F9-4397-818E-65A300BA30ED}" srcOrd="10" destOrd="0" presId="urn:microsoft.com/office/officeart/2008/layout/LinedList"/>
    <dgm:cxn modelId="{52E807BF-2FCB-41BB-8A68-4C22223C1DCC}" type="presParOf" srcId="{54283534-97F9-4397-818E-65A300BA30ED}" destId="{6B45BB41-B71F-4E9E-859D-D2C76FD7C543}" srcOrd="0" destOrd="0" presId="urn:microsoft.com/office/officeart/2008/layout/LinedList"/>
    <dgm:cxn modelId="{EBFEABC2-2AF0-4313-8651-D45BF05666B7}" type="presParOf" srcId="{54283534-97F9-4397-818E-65A300BA30ED}" destId="{0C4761DF-F3ED-4E4E-8A88-B65D896F8A55}" srcOrd="1" destOrd="0" presId="urn:microsoft.com/office/officeart/2008/layout/LinedList"/>
    <dgm:cxn modelId="{5C82A7C9-7288-46AA-94DE-D8826F94EF62}" type="presParOf" srcId="{54283534-97F9-4397-818E-65A300BA30ED}" destId="{49191C53-0DFC-4A58-A3D9-2F0C2E4B778A}" srcOrd="2" destOrd="0" presId="urn:microsoft.com/office/officeart/2008/layout/LinedList"/>
    <dgm:cxn modelId="{76B53A00-8F0F-4CA0-87A5-9562BB92E948}" type="presParOf" srcId="{D1DD94E2-886D-4D2A-AA97-A3BD4FAC0593}" destId="{E7BD78B8-131C-4679-BF70-207917B26308}" srcOrd="11" destOrd="0" presId="urn:microsoft.com/office/officeart/2008/layout/LinedList"/>
    <dgm:cxn modelId="{B9E1CA93-D476-41B9-9661-6EDDBA466B0B}" type="presParOf" srcId="{D1DD94E2-886D-4D2A-AA97-A3BD4FAC0593}" destId="{1A560E9F-1497-4146-829F-EC8CF3A47F43}" srcOrd="12" destOrd="0" presId="urn:microsoft.com/office/officeart/2008/layout/LinedList"/>
    <dgm:cxn modelId="{6F5EA55D-A780-48C4-9A25-845FAF22F3E4}" type="presParOf" srcId="{D1DD94E2-886D-4D2A-AA97-A3BD4FAC0593}" destId="{00D45432-4C92-4695-A85A-B16543CAD6CF}" srcOrd="13" destOrd="0" presId="urn:microsoft.com/office/officeart/2008/layout/LinedList"/>
    <dgm:cxn modelId="{C42E39B2-5591-47BB-882D-C9D0EE790F93}" type="presParOf" srcId="{00D45432-4C92-4695-A85A-B16543CAD6CF}" destId="{36721C7C-B5BF-453F-A741-40B7728AAA6A}" srcOrd="0" destOrd="0" presId="urn:microsoft.com/office/officeart/2008/layout/LinedList"/>
    <dgm:cxn modelId="{10787A8E-55D4-4D91-A4FD-B78A8CD06B8C}" type="presParOf" srcId="{00D45432-4C92-4695-A85A-B16543CAD6CF}" destId="{3F31C72E-BF33-4D13-8466-F14DE12399EA}" srcOrd="1" destOrd="0" presId="urn:microsoft.com/office/officeart/2008/layout/LinedList"/>
    <dgm:cxn modelId="{9CA428E3-0F2F-465A-85B0-15CACD62E68D}" type="presParOf" srcId="{00D45432-4C92-4695-A85A-B16543CAD6CF}" destId="{6CA35D89-0692-48A9-938E-A3FE91221B20}" srcOrd="2" destOrd="0" presId="urn:microsoft.com/office/officeart/2008/layout/LinedList"/>
    <dgm:cxn modelId="{E1ABD0B7-1725-4C27-B200-3B20154391CC}" type="presParOf" srcId="{D1DD94E2-886D-4D2A-AA97-A3BD4FAC0593}" destId="{6383992B-457F-465D-9BCB-218628C286EB}" srcOrd="14" destOrd="0" presId="urn:microsoft.com/office/officeart/2008/layout/LinedList"/>
    <dgm:cxn modelId="{62164C2D-4554-43EC-9582-9192BB055005}" type="presParOf" srcId="{D1DD94E2-886D-4D2A-AA97-A3BD4FAC0593}" destId="{12023756-EBE4-4512-8045-51934CF20106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What to Leave Out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2F32540-6BA7-4E44-A8CA-9D6E6FD072FD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3B80A8-D0B1-4D74-A8B7-F4552762891A}">
      <dgm:prSet phldrT="[Text]"/>
      <dgm:spPr/>
      <dgm:t>
        <a:bodyPr/>
        <a:lstStyle/>
        <a:p>
          <a:r>
            <a:rPr lang="en-US" dirty="0" smtClean="0"/>
            <a:t>Outline of your talk</a:t>
          </a:r>
          <a:endParaRPr lang="en-US" dirty="0"/>
        </a:p>
      </dgm:t>
    </dgm:pt>
    <dgm:pt modelId="{DC274256-7B5A-42ED-A678-F698B45563BD}" type="parTrans" cxnId="{079BCEB8-1354-44B1-B7F6-E4976ACC9CDE}">
      <dgm:prSet/>
      <dgm:spPr/>
      <dgm:t>
        <a:bodyPr/>
        <a:lstStyle/>
        <a:p>
          <a:endParaRPr lang="en-US"/>
        </a:p>
      </dgm:t>
    </dgm:pt>
    <dgm:pt modelId="{EFE63CB0-CC42-4868-BBFA-27B07BBDE01B}" type="sibTrans" cxnId="{079BCEB8-1354-44B1-B7F6-E4976ACC9CDE}">
      <dgm:prSet/>
      <dgm:spPr/>
      <dgm:t>
        <a:bodyPr/>
        <a:lstStyle/>
        <a:p>
          <a:endParaRPr lang="en-US"/>
        </a:p>
      </dgm:t>
    </dgm:pt>
    <dgm:pt modelId="{0A7FD2FA-B682-469D-9D8C-A9B1D58393B2}">
      <dgm:prSet phldrT="[Text]"/>
      <dgm:spPr/>
      <dgm:t>
        <a:bodyPr/>
        <a:lstStyle/>
        <a:p>
          <a:r>
            <a:rPr lang="en-US" dirty="0" smtClean="0"/>
            <a:t>Apologies</a:t>
          </a:r>
          <a:endParaRPr lang="en-US" dirty="0"/>
        </a:p>
      </dgm:t>
    </dgm:pt>
    <dgm:pt modelId="{154AB9D2-751D-4318-9C66-EFA2880FAB4A}" type="parTrans" cxnId="{B2BD4871-0140-4F46-B03C-26BAB3E6B4D4}">
      <dgm:prSet/>
      <dgm:spPr/>
      <dgm:t>
        <a:bodyPr/>
        <a:lstStyle/>
        <a:p>
          <a:endParaRPr lang="en-US"/>
        </a:p>
      </dgm:t>
    </dgm:pt>
    <dgm:pt modelId="{25548970-5EBF-4851-B66B-075CF2CC6C57}" type="sibTrans" cxnId="{B2BD4871-0140-4F46-B03C-26BAB3E6B4D4}">
      <dgm:prSet/>
      <dgm:spPr/>
      <dgm:t>
        <a:bodyPr/>
        <a:lstStyle/>
        <a:p>
          <a:endParaRPr lang="en-US"/>
        </a:p>
      </dgm:t>
    </dgm:pt>
    <dgm:pt modelId="{6690EB76-C7EC-4CEE-9F51-16EA3A4CC6E7}">
      <dgm:prSet phldrT="[Text]"/>
      <dgm:spPr/>
      <dgm:t>
        <a:bodyPr/>
        <a:lstStyle/>
        <a:p>
          <a:r>
            <a:rPr lang="en-US" dirty="0" smtClean="0"/>
            <a:t>Technical Details</a:t>
          </a:r>
          <a:endParaRPr lang="en-US" dirty="0"/>
        </a:p>
      </dgm:t>
    </dgm:pt>
    <dgm:pt modelId="{57FA3BDB-A068-49BC-8E6F-7FCD83267B4B}" type="parTrans" cxnId="{1C3C5DAC-BD8F-4513-97B8-16FE82179983}">
      <dgm:prSet/>
      <dgm:spPr/>
      <dgm:t>
        <a:bodyPr/>
        <a:lstStyle/>
        <a:p>
          <a:endParaRPr lang="en-US"/>
        </a:p>
      </dgm:t>
    </dgm:pt>
    <dgm:pt modelId="{2A4D2A2C-D7D3-43A9-9AAF-6CED315FC96D}" type="sibTrans" cxnId="{1C3C5DAC-BD8F-4513-97B8-16FE82179983}">
      <dgm:prSet/>
      <dgm:spPr/>
      <dgm:t>
        <a:bodyPr/>
        <a:lstStyle/>
        <a:p>
          <a:endParaRPr lang="en-US"/>
        </a:p>
      </dgm:t>
    </dgm:pt>
    <dgm:pt modelId="{FE35BBCE-92B6-4288-9890-905424668083}">
      <dgm:prSet phldrT="[Text]" custT="1"/>
      <dgm:spPr/>
      <dgm:t>
        <a:bodyPr/>
        <a:lstStyle/>
        <a:p>
          <a:r>
            <a:rPr lang="en-US" sz="1400" b="0" i="0" dirty="0" smtClean="0"/>
            <a:t>conveys near zero information at the start</a:t>
          </a:r>
          <a:endParaRPr lang="en-US" sz="1400" dirty="0"/>
        </a:p>
      </dgm:t>
    </dgm:pt>
    <dgm:pt modelId="{A11E703B-E20C-4B03-A3E2-63223762494C}" type="parTrans" cxnId="{6D694D22-BB74-48B5-ADCF-580C9545AC52}">
      <dgm:prSet/>
      <dgm:spPr/>
      <dgm:t>
        <a:bodyPr/>
        <a:lstStyle/>
        <a:p>
          <a:endParaRPr lang="en-US"/>
        </a:p>
      </dgm:t>
    </dgm:pt>
    <dgm:pt modelId="{10E26940-1673-41EE-AB33-98D13E4A095A}" type="sibTrans" cxnId="{6D694D22-BB74-48B5-ADCF-580C9545AC52}">
      <dgm:prSet/>
      <dgm:spPr/>
      <dgm:t>
        <a:bodyPr/>
        <a:lstStyle/>
        <a:p>
          <a:endParaRPr lang="en-US"/>
        </a:p>
      </dgm:t>
    </dgm:pt>
    <dgm:pt modelId="{BCA58B35-1714-4E27-8DF5-792CC2CA6B36}">
      <dgm:prSet custT="1"/>
      <dgm:spPr/>
      <dgm:t>
        <a:bodyPr/>
        <a:lstStyle/>
        <a:p>
          <a:r>
            <a:rPr lang="en-US" sz="1400" b="0" i="0" dirty="0" smtClean="0"/>
            <a:t>may put up an outline for orientation after your motivation</a:t>
          </a:r>
          <a:endParaRPr lang="en-US" sz="1400" b="0" i="0" dirty="0"/>
        </a:p>
      </dgm:t>
    </dgm:pt>
    <dgm:pt modelId="{16684095-9E75-4116-A23A-BC3A7B8B17E0}" type="parTrans" cxnId="{514F43F2-ED04-4DDD-96B8-460CAF72F21B}">
      <dgm:prSet/>
      <dgm:spPr/>
      <dgm:t>
        <a:bodyPr/>
        <a:lstStyle/>
        <a:p>
          <a:endParaRPr lang="en-US"/>
        </a:p>
      </dgm:t>
    </dgm:pt>
    <dgm:pt modelId="{76EB4ECB-479D-4CE4-A56F-E788CAA2020C}" type="sibTrans" cxnId="{514F43F2-ED04-4DDD-96B8-460CAF72F21B}">
      <dgm:prSet/>
      <dgm:spPr/>
      <dgm:t>
        <a:bodyPr/>
        <a:lstStyle/>
        <a:p>
          <a:endParaRPr lang="en-US"/>
        </a:p>
      </dgm:t>
    </dgm:pt>
    <dgm:pt modelId="{EECB3631-92C0-4433-9A65-3ADBF85F277B}">
      <dgm:prSet custT="1"/>
      <dgm:spPr/>
      <dgm:t>
        <a:bodyPr/>
        <a:lstStyle/>
        <a:p>
          <a:pPr rtl="0"/>
          <a:r>
            <a:rPr lang="en-US" sz="1400" b="0" i="0" dirty="0" smtClean="0"/>
            <a:t>signposts at pause points</a:t>
          </a:r>
          <a:endParaRPr lang="en-US" sz="1400" dirty="0"/>
        </a:p>
      </dgm:t>
    </dgm:pt>
    <dgm:pt modelId="{C11C5FF7-FDC7-4CD6-A74B-DBAEE390D70D}" type="parTrans" cxnId="{CCFD3F28-4C3A-476B-90A9-777D76D09D80}">
      <dgm:prSet/>
      <dgm:spPr/>
      <dgm:t>
        <a:bodyPr/>
        <a:lstStyle/>
        <a:p>
          <a:endParaRPr lang="en-US"/>
        </a:p>
      </dgm:t>
    </dgm:pt>
    <dgm:pt modelId="{15FFE13D-E479-4501-BDBB-DA8B818E355A}" type="sibTrans" cxnId="{CCFD3F28-4C3A-476B-90A9-777D76D09D80}">
      <dgm:prSet/>
      <dgm:spPr/>
      <dgm:t>
        <a:bodyPr/>
        <a:lstStyle/>
        <a:p>
          <a:endParaRPr lang="en-US"/>
        </a:p>
      </dgm:t>
    </dgm:pt>
    <dgm:pt modelId="{E20FCA7A-ABD5-4D81-8B3A-C2C15E2E1486}">
      <dgm:prSet phldrT="[Text]" custT="1"/>
      <dgm:spPr/>
      <dgm:t>
        <a:bodyPr/>
        <a:lstStyle/>
        <a:p>
          <a:r>
            <a:rPr lang="en-US" sz="1000" b="0" i="0" dirty="0" smtClean="0"/>
            <a:t>You absolutely must know the related work;</a:t>
          </a:r>
          <a:endParaRPr lang="en-US" sz="1000" dirty="0"/>
        </a:p>
      </dgm:t>
    </dgm:pt>
    <dgm:pt modelId="{128E1062-B406-47F2-871A-149319007A10}" type="parTrans" cxnId="{D9AA8408-A9C6-451D-93ED-C121AE69B745}">
      <dgm:prSet/>
      <dgm:spPr/>
      <dgm:t>
        <a:bodyPr/>
        <a:lstStyle/>
        <a:p>
          <a:endParaRPr lang="en-US"/>
        </a:p>
      </dgm:t>
    </dgm:pt>
    <dgm:pt modelId="{07CFDA7D-6E74-40D7-9AD0-D6164B4FA0F8}" type="sibTrans" cxnId="{D9AA8408-A9C6-451D-93ED-C121AE69B745}">
      <dgm:prSet/>
      <dgm:spPr/>
      <dgm:t>
        <a:bodyPr/>
        <a:lstStyle/>
        <a:p>
          <a:endParaRPr lang="en-US"/>
        </a:p>
      </dgm:t>
    </dgm:pt>
    <dgm:pt modelId="{0CCB804A-461A-4CD8-8E42-16CC8E5D0FFF}">
      <dgm:prSet custT="1"/>
      <dgm:spPr/>
      <dgm:t>
        <a:bodyPr/>
        <a:lstStyle/>
        <a:p>
          <a:r>
            <a:rPr lang="en-US" sz="1000" b="0" i="0" dirty="0" smtClean="0"/>
            <a:t>respond readily to questions</a:t>
          </a:r>
          <a:endParaRPr lang="en-US" sz="1000" b="0" i="0" dirty="0"/>
        </a:p>
      </dgm:t>
    </dgm:pt>
    <dgm:pt modelId="{A02ED1EB-B160-4386-B4BB-DDFCD9C7C80E}" type="parTrans" cxnId="{D84C621F-B7B5-44C2-9A4C-7E570AC39959}">
      <dgm:prSet/>
      <dgm:spPr/>
      <dgm:t>
        <a:bodyPr/>
        <a:lstStyle/>
        <a:p>
          <a:endParaRPr lang="en-US"/>
        </a:p>
      </dgm:t>
    </dgm:pt>
    <dgm:pt modelId="{376C1DB3-3948-48A9-8DF8-714D47B749CC}" type="sibTrans" cxnId="{D84C621F-B7B5-44C2-9A4C-7E570AC39959}">
      <dgm:prSet/>
      <dgm:spPr/>
      <dgm:t>
        <a:bodyPr/>
        <a:lstStyle/>
        <a:p>
          <a:endParaRPr lang="en-US"/>
        </a:p>
      </dgm:t>
    </dgm:pt>
    <dgm:pt modelId="{6AB79D26-D1BF-47F5-AB3D-F755FAB959AE}">
      <dgm:prSet custT="1"/>
      <dgm:spPr/>
      <dgm:t>
        <a:bodyPr/>
        <a:lstStyle/>
        <a:p>
          <a:r>
            <a:rPr lang="en-US" sz="1000" b="0" i="0" dirty="0" smtClean="0"/>
            <a:t>Acknowledge co-authors (title slide), and</a:t>
          </a:r>
          <a:endParaRPr lang="en-US" sz="1000" b="0" i="0" dirty="0"/>
        </a:p>
      </dgm:t>
    </dgm:pt>
    <dgm:pt modelId="{FD1BCAE1-0B40-4489-A472-25172B27A77F}" type="parTrans" cxnId="{AF8AD7CD-C2E0-4330-BEE7-6FEB826C9F2E}">
      <dgm:prSet/>
      <dgm:spPr/>
      <dgm:t>
        <a:bodyPr/>
        <a:lstStyle/>
        <a:p>
          <a:endParaRPr lang="en-US"/>
        </a:p>
      </dgm:t>
    </dgm:pt>
    <dgm:pt modelId="{FAF9C48D-60A4-4768-ABFD-050EFAD6FE40}" type="sibTrans" cxnId="{AF8AD7CD-C2E0-4330-BEE7-6FEB826C9F2E}">
      <dgm:prSet/>
      <dgm:spPr/>
      <dgm:t>
        <a:bodyPr/>
        <a:lstStyle/>
        <a:p>
          <a:endParaRPr lang="en-US"/>
        </a:p>
      </dgm:t>
    </dgm:pt>
    <dgm:pt modelId="{391A44B4-2E7C-490D-8FD2-5E1C73A27076}">
      <dgm:prSet custT="1"/>
      <dgm:spPr/>
      <dgm:t>
        <a:bodyPr/>
        <a:lstStyle/>
        <a:p>
          <a:r>
            <a:rPr lang="en-US" sz="1000" b="0" i="0" dirty="0" smtClean="0"/>
            <a:t>pre-cursors (as you go along)</a:t>
          </a:r>
          <a:endParaRPr lang="en-US" sz="1000" b="0" i="0" dirty="0"/>
        </a:p>
      </dgm:t>
    </dgm:pt>
    <dgm:pt modelId="{4ED9BC24-3E5E-4A5B-92FF-BD2151C982E1}" type="parTrans" cxnId="{3CC88CE7-02FA-4BCA-AA56-C0EB86515383}">
      <dgm:prSet/>
      <dgm:spPr/>
      <dgm:t>
        <a:bodyPr/>
        <a:lstStyle/>
        <a:p>
          <a:endParaRPr lang="en-US"/>
        </a:p>
      </dgm:t>
    </dgm:pt>
    <dgm:pt modelId="{90691E83-EA2B-4A0F-A912-770A79845A0D}" type="sibTrans" cxnId="{3CC88CE7-02FA-4BCA-AA56-C0EB86515383}">
      <dgm:prSet/>
      <dgm:spPr/>
      <dgm:t>
        <a:bodyPr/>
        <a:lstStyle/>
        <a:p>
          <a:endParaRPr lang="en-US"/>
        </a:p>
      </dgm:t>
    </dgm:pt>
    <dgm:pt modelId="{948D8792-495D-4DFC-8620-583C7667FD22}">
      <dgm:prSet custT="1"/>
      <dgm:spPr/>
      <dgm:t>
        <a:bodyPr/>
        <a:lstStyle/>
        <a:p>
          <a:r>
            <a:rPr lang="en-US" sz="1000" b="0" i="0" dirty="0" smtClean="0"/>
            <a:t>Do not disparage the opposition, rather write: X’s very interesting work does Y; I have extended it to do Z</a:t>
          </a:r>
          <a:endParaRPr lang="en-US" sz="1000" b="0" i="0" dirty="0"/>
        </a:p>
      </dgm:t>
    </dgm:pt>
    <dgm:pt modelId="{86D6AA20-7833-47F2-BC88-EED8B6EA6707}" type="parTrans" cxnId="{B436B01A-50AB-4B3C-B5B7-8E4F7D0C84E7}">
      <dgm:prSet/>
      <dgm:spPr/>
      <dgm:t>
        <a:bodyPr/>
        <a:lstStyle/>
        <a:p>
          <a:endParaRPr lang="en-US"/>
        </a:p>
      </dgm:t>
    </dgm:pt>
    <dgm:pt modelId="{EE44FC5C-DD59-4FF0-8561-BFA71CF4CE1F}" type="sibTrans" cxnId="{B436B01A-50AB-4B3C-B5B7-8E4F7D0C84E7}">
      <dgm:prSet/>
      <dgm:spPr/>
      <dgm:t>
        <a:bodyPr/>
        <a:lstStyle/>
        <a:p>
          <a:endParaRPr lang="en-US"/>
        </a:p>
      </dgm:t>
    </dgm:pt>
    <dgm:pt modelId="{2D9F79BD-12F2-4583-8FB2-874E95FA0C45}">
      <dgm:prSet custT="1"/>
      <dgm:spPr/>
      <dgm:t>
        <a:bodyPr/>
        <a:lstStyle/>
        <a:p>
          <a:r>
            <a:rPr lang="en-US" sz="1200" b="0" i="0" dirty="0" smtClean="0"/>
            <a:t>will send your audience to sleep</a:t>
          </a:r>
          <a:endParaRPr lang="en-US" sz="1200" b="0" i="0" dirty="0"/>
        </a:p>
      </dgm:t>
    </dgm:pt>
    <dgm:pt modelId="{8F099A4A-F24D-40BC-875D-CEC0C4A05401}" type="parTrans" cxnId="{F05CFE24-0AD6-4046-95D3-0FAA808081F9}">
      <dgm:prSet/>
      <dgm:spPr/>
      <dgm:t>
        <a:bodyPr/>
        <a:lstStyle/>
        <a:p>
          <a:endParaRPr lang="en-US"/>
        </a:p>
      </dgm:t>
    </dgm:pt>
    <dgm:pt modelId="{505DDF35-2D1F-458C-9304-811257EE0B8C}" type="sibTrans" cxnId="{F05CFE24-0AD6-4046-95D3-0FAA808081F9}">
      <dgm:prSet/>
      <dgm:spPr/>
      <dgm:t>
        <a:bodyPr/>
        <a:lstStyle/>
        <a:p>
          <a:endParaRPr lang="en-US"/>
        </a:p>
      </dgm:t>
    </dgm:pt>
    <dgm:pt modelId="{6F7600CF-665B-4097-A020-4D5EC1ACE90B}">
      <dgm:prSet custT="1"/>
      <dgm:spPr/>
      <dgm:t>
        <a:bodyPr/>
        <a:lstStyle/>
        <a:p>
          <a:r>
            <a:rPr lang="en-US" sz="1200" b="0" i="0" dirty="0" smtClean="0"/>
            <a:t>Present specific aspects only</a:t>
          </a:r>
          <a:endParaRPr lang="en-US" sz="1200" b="0" i="0" dirty="0"/>
        </a:p>
      </dgm:t>
    </dgm:pt>
    <dgm:pt modelId="{56D41ACF-12DC-4DCB-B771-56CB69C540B9}" type="parTrans" cxnId="{EC184731-4BF2-4364-8C64-0D751891DD3A}">
      <dgm:prSet/>
      <dgm:spPr/>
      <dgm:t>
        <a:bodyPr/>
        <a:lstStyle/>
        <a:p>
          <a:endParaRPr lang="en-US"/>
        </a:p>
      </dgm:t>
    </dgm:pt>
    <dgm:pt modelId="{1C459616-75FC-4ED4-B371-62A2EEEAA25F}" type="sibTrans" cxnId="{EC184731-4BF2-4364-8C64-0D751891DD3A}">
      <dgm:prSet/>
      <dgm:spPr/>
      <dgm:t>
        <a:bodyPr/>
        <a:lstStyle/>
        <a:p>
          <a:endParaRPr lang="en-US"/>
        </a:p>
      </dgm:t>
    </dgm:pt>
    <dgm:pt modelId="{0B5D164C-8366-46AA-ADC7-051D12E0CB04}">
      <dgm:prSet custT="1"/>
      <dgm:spPr/>
      <dgm:t>
        <a:bodyPr/>
        <a:lstStyle/>
        <a:p>
          <a:r>
            <a:rPr lang="en-US" sz="1200" b="0" i="0" dirty="0" smtClean="0"/>
            <a:t>refer to the paper for the details</a:t>
          </a:r>
          <a:endParaRPr lang="en-US" sz="1200" b="0" i="0" dirty="0"/>
        </a:p>
      </dgm:t>
    </dgm:pt>
    <dgm:pt modelId="{8E6A0109-1198-4FB7-B835-8B53E8DAD68F}" type="parTrans" cxnId="{460FB5A7-8F52-4E45-A857-A525213FB0A8}">
      <dgm:prSet/>
      <dgm:spPr/>
      <dgm:t>
        <a:bodyPr/>
        <a:lstStyle/>
        <a:p>
          <a:endParaRPr lang="en-US"/>
        </a:p>
      </dgm:t>
    </dgm:pt>
    <dgm:pt modelId="{81AAF5ED-87D3-4F2B-AE17-9D28728B27CB}" type="sibTrans" cxnId="{460FB5A7-8F52-4E45-A857-A525213FB0A8}">
      <dgm:prSet/>
      <dgm:spPr/>
      <dgm:t>
        <a:bodyPr/>
        <a:lstStyle/>
        <a:p>
          <a:endParaRPr lang="en-US"/>
        </a:p>
      </dgm:t>
    </dgm:pt>
    <dgm:pt modelId="{C8407F47-15E2-4296-8BA2-E40F6DD2730E}">
      <dgm:prSet custT="1"/>
      <dgm:spPr/>
      <dgm:t>
        <a:bodyPr/>
        <a:lstStyle/>
        <a:p>
          <a:r>
            <a:rPr lang="en-US" sz="1200" b="0" i="0" dirty="0" smtClean="0"/>
            <a:t>Have backup slides</a:t>
          </a:r>
          <a:endParaRPr lang="en-US" sz="1200" b="0" i="0" dirty="0"/>
        </a:p>
      </dgm:t>
    </dgm:pt>
    <dgm:pt modelId="{D998528B-F4D5-44AF-BBC6-DD4DB930495F}" type="parTrans" cxnId="{67B01501-ECA2-4215-B705-38F9EDEB16C1}">
      <dgm:prSet/>
      <dgm:spPr/>
      <dgm:t>
        <a:bodyPr/>
        <a:lstStyle/>
        <a:p>
          <a:endParaRPr lang="en-US"/>
        </a:p>
      </dgm:t>
    </dgm:pt>
    <dgm:pt modelId="{4BD1E6CB-D1CB-4B4F-85D3-2D814CE9BFCF}" type="sibTrans" cxnId="{67B01501-ECA2-4215-B705-38F9EDEB16C1}">
      <dgm:prSet/>
      <dgm:spPr/>
      <dgm:t>
        <a:bodyPr/>
        <a:lstStyle/>
        <a:p>
          <a:endParaRPr lang="en-US"/>
        </a:p>
      </dgm:t>
    </dgm:pt>
    <dgm:pt modelId="{01444D7F-06AC-4919-B4CC-ADB3EFDB2209}">
      <dgm:prSet phldrT="[Text]" custT="1"/>
      <dgm:spPr/>
      <dgm:t>
        <a:bodyPr/>
        <a:lstStyle/>
        <a:p>
          <a:r>
            <a:rPr lang="en-US" sz="1200" b="0" i="0" dirty="0" smtClean="0"/>
            <a:t>“I didn’t have time to prepare this talk properly”</a:t>
          </a:r>
          <a:endParaRPr lang="en-US" sz="1200" dirty="0"/>
        </a:p>
      </dgm:t>
    </dgm:pt>
    <dgm:pt modelId="{B7C7A589-2951-4CED-BC37-4A5AC011AADC}" type="parTrans" cxnId="{6B349FD5-1A0E-4A7B-96CB-13D528353613}">
      <dgm:prSet/>
      <dgm:spPr/>
      <dgm:t>
        <a:bodyPr/>
        <a:lstStyle/>
        <a:p>
          <a:endParaRPr lang="en-US"/>
        </a:p>
      </dgm:t>
    </dgm:pt>
    <dgm:pt modelId="{C8BD7842-1880-4D23-9733-856AF5A3B295}" type="sibTrans" cxnId="{6B349FD5-1A0E-4A7B-96CB-13D528353613}">
      <dgm:prSet/>
      <dgm:spPr/>
      <dgm:t>
        <a:bodyPr/>
        <a:lstStyle/>
        <a:p>
          <a:endParaRPr lang="en-US"/>
        </a:p>
      </dgm:t>
    </dgm:pt>
    <dgm:pt modelId="{0CE23768-7D86-4FBE-AD10-944470033FF7}">
      <dgm:prSet phldrT="[Text]"/>
      <dgm:spPr/>
      <dgm:t>
        <a:bodyPr/>
        <a:lstStyle/>
        <a:p>
          <a:r>
            <a:rPr lang="en-US" dirty="0" smtClean="0"/>
            <a:t>Related Work</a:t>
          </a:r>
          <a:endParaRPr lang="en-US" dirty="0"/>
        </a:p>
      </dgm:t>
    </dgm:pt>
    <dgm:pt modelId="{2F2326CA-EEE1-4D77-BCB4-A71C1A1ABEF0}" type="sibTrans" cxnId="{5D5A2E0C-3833-4EB7-B550-8B982064B622}">
      <dgm:prSet/>
      <dgm:spPr/>
      <dgm:t>
        <a:bodyPr/>
        <a:lstStyle/>
        <a:p>
          <a:endParaRPr lang="en-US"/>
        </a:p>
      </dgm:t>
    </dgm:pt>
    <dgm:pt modelId="{F1BBD193-5E56-4AA0-B547-0EF07FBEC26A}" type="parTrans" cxnId="{5D5A2E0C-3833-4EB7-B550-8B982064B622}">
      <dgm:prSet/>
      <dgm:spPr/>
      <dgm:t>
        <a:bodyPr/>
        <a:lstStyle/>
        <a:p>
          <a:endParaRPr lang="en-US"/>
        </a:p>
      </dgm:t>
    </dgm:pt>
    <dgm:pt modelId="{95C94FBD-FC65-41CE-A37B-3A3CA2A66381}">
      <dgm:prSet custT="1"/>
      <dgm:spPr/>
      <dgm:t>
        <a:bodyPr/>
        <a:lstStyle/>
        <a:p>
          <a:r>
            <a:rPr lang="en-US" sz="1200" b="0" i="0" dirty="0" smtClean="0"/>
            <a:t>“I don’t have time to tell you about this”</a:t>
          </a:r>
          <a:endParaRPr lang="en-US" sz="1200" b="0" i="0" dirty="0"/>
        </a:p>
      </dgm:t>
    </dgm:pt>
    <dgm:pt modelId="{010D6A87-7FAC-4827-B007-4124F64A6336}" type="sibTrans" cxnId="{B64B9867-ABB7-4CA0-A08D-A89D86D3F654}">
      <dgm:prSet/>
      <dgm:spPr/>
      <dgm:t>
        <a:bodyPr/>
        <a:lstStyle/>
        <a:p>
          <a:endParaRPr lang="en-US"/>
        </a:p>
      </dgm:t>
    </dgm:pt>
    <dgm:pt modelId="{F707CF45-1D1D-4FAD-93EE-C44A37A2EB1B}" type="parTrans" cxnId="{B64B9867-ABB7-4CA0-A08D-A89D86D3F654}">
      <dgm:prSet/>
      <dgm:spPr/>
      <dgm:t>
        <a:bodyPr/>
        <a:lstStyle/>
        <a:p>
          <a:endParaRPr lang="en-US"/>
        </a:p>
      </dgm:t>
    </dgm:pt>
    <dgm:pt modelId="{1A42F97E-0A88-4BA1-A660-E53F2E0474B6}">
      <dgm:prSet custT="1"/>
      <dgm:spPr/>
      <dgm:t>
        <a:bodyPr/>
        <a:lstStyle/>
        <a:p>
          <a:r>
            <a:rPr lang="en-US" sz="1200" b="0" i="0" dirty="0" smtClean="0"/>
            <a:t>“I don’t feel qualified to address this audience</a:t>
          </a:r>
          <a:r>
            <a:rPr lang="en-US" sz="1200" dirty="0" smtClean="0"/>
            <a:t/>
          </a:r>
          <a:br>
            <a:rPr lang="en-US" sz="1200" dirty="0" smtClean="0"/>
          </a:br>
          <a:endParaRPr lang="en-US" sz="1200" b="0" i="0" dirty="0"/>
        </a:p>
      </dgm:t>
    </dgm:pt>
    <dgm:pt modelId="{BFA652C9-1842-445B-B47A-4290F7A50F87}" type="sibTrans" cxnId="{9A64798E-B940-41AB-90C0-BA5888BE45C5}">
      <dgm:prSet/>
      <dgm:spPr/>
      <dgm:t>
        <a:bodyPr/>
        <a:lstStyle/>
        <a:p>
          <a:endParaRPr lang="en-US"/>
        </a:p>
      </dgm:t>
    </dgm:pt>
    <dgm:pt modelId="{DEB08E17-9C23-4170-8F66-0E95565937A7}" type="parTrans" cxnId="{9A64798E-B940-41AB-90C0-BA5888BE45C5}">
      <dgm:prSet/>
      <dgm:spPr/>
      <dgm:t>
        <a:bodyPr/>
        <a:lstStyle/>
        <a:p>
          <a:endParaRPr lang="en-US"/>
        </a:p>
      </dgm:t>
    </dgm:pt>
    <dgm:pt modelId="{CFD3E6A3-0D52-4242-AEEF-2C981B628773}" type="pres">
      <dgm:prSet presAssocID="{12F32540-6BA7-4E44-A8CA-9D6E6FD072F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9FC24BB1-E522-4F2E-B33C-C8070BDB894B}" type="pres">
      <dgm:prSet presAssocID="{12F32540-6BA7-4E44-A8CA-9D6E6FD072FD}" presName="children" presStyleCnt="0"/>
      <dgm:spPr/>
    </dgm:pt>
    <dgm:pt modelId="{4EBFCA58-AD2E-488A-BCA4-1886736B33A4}" type="pres">
      <dgm:prSet presAssocID="{12F32540-6BA7-4E44-A8CA-9D6E6FD072FD}" presName="child1group" presStyleCnt="0"/>
      <dgm:spPr/>
    </dgm:pt>
    <dgm:pt modelId="{558A589E-386F-420C-A90F-9052A3CF5ECE}" type="pres">
      <dgm:prSet presAssocID="{12F32540-6BA7-4E44-A8CA-9D6E6FD072FD}" presName="child1" presStyleLbl="bgAcc1" presStyleIdx="0" presStyleCnt="4"/>
      <dgm:spPr/>
      <dgm:t>
        <a:bodyPr/>
        <a:lstStyle/>
        <a:p>
          <a:endParaRPr lang="en-US"/>
        </a:p>
      </dgm:t>
    </dgm:pt>
    <dgm:pt modelId="{1AE4810E-64FC-4945-B4A7-911BAAC39F22}" type="pres">
      <dgm:prSet presAssocID="{12F32540-6BA7-4E44-A8CA-9D6E6FD072FD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2010CC-1826-4AEB-BEDA-FB3825E9AF82}" type="pres">
      <dgm:prSet presAssocID="{12F32540-6BA7-4E44-A8CA-9D6E6FD072FD}" presName="child2group" presStyleCnt="0"/>
      <dgm:spPr/>
    </dgm:pt>
    <dgm:pt modelId="{E95F2FA2-6BE1-4F08-9835-188A1BBC8F4F}" type="pres">
      <dgm:prSet presAssocID="{12F32540-6BA7-4E44-A8CA-9D6E6FD072FD}" presName="child2" presStyleLbl="bgAcc1" presStyleIdx="1" presStyleCnt="4"/>
      <dgm:spPr/>
      <dgm:t>
        <a:bodyPr/>
        <a:lstStyle/>
        <a:p>
          <a:endParaRPr lang="en-US"/>
        </a:p>
      </dgm:t>
    </dgm:pt>
    <dgm:pt modelId="{FE2C7C76-9FE1-4709-8E75-77E57ECFED67}" type="pres">
      <dgm:prSet presAssocID="{12F32540-6BA7-4E44-A8CA-9D6E6FD072FD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C0C222-805D-4EEB-B119-B25DD2DEAE9D}" type="pres">
      <dgm:prSet presAssocID="{12F32540-6BA7-4E44-A8CA-9D6E6FD072FD}" presName="child3group" presStyleCnt="0"/>
      <dgm:spPr/>
    </dgm:pt>
    <dgm:pt modelId="{51626500-0B22-4060-910C-82B574A10003}" type="pres">
      <dgm:prSet presAssocID="{12F32540-6BA7-4E44-A8CA-9D6E6FD072FD}" presName="child3" presStyleLbl="bgAcc1" presStyleIdx="2" presStyleCnt="4"/>
      <dgm:spPr/>
      <dgm:t>
        <a:bodyPr/>
        <a:lstStyle/>
        <a:p>
          <a:endParaRPr lang="en-US"/>
        </a:p>
      </dgm:t>
    </dgm:pt>
    <dgm:pt modelId="{613B5FBC-F6D3-47DA-A5B2-E52DE72CA28C}" type="pres">
      <dgm:prSet presAssocID="{12F32540-6BA7-4E44-A8CA-9D6E6FD072FD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32D15AD-C690-4027-8B75-588573BE8203}" type="pres">
      <dgm:prSet presAssocID="{12F32540-6BA7-4E44-A8CA-9D6E6FD072FD}" presName="child4group" presStyleCnt="0"/>
      <dgm:spPr/>
    </dgm:pt>
    <dgm:pt modelId="{840A0A1F-02A2-4844-AF3A-3F7DE1773DA9}" type="pres">
      <dgm:prSet presAssocID="{12F32540-6BA7-4E44-A8CA-9D6E6FD072FD}" presName="child4" presStyleLbl="bgAcc1" presStyleIdx="3" presStyleCnt="4"/>
      <dgm:spPr/>
      <dgm:t>
        <a:bodyPr/>
        <a:lstStyle/>
        <a:p>
          <a:endParaRPr lang="en-US"/>
        </a:p>
      </dgm:t>
    </dgm:pt>
    <dgm:pt modelId="{E5FB8B31-974F-43A9-87CC-15EE73301B29}" type="pres">
      <dgm:prSet presAssocID="{12F32540-6BA7-4E44-A8CA-9D6E6FD072FD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92912B-A5BC-4FEB-BD54-6A9FCE92C405}" type="pres">
      <dgm:prSet presAssocID="{12F32540-6BA7-4E44-A8CA-9D6E6FD072FD}" presName="childPlaceholder" presStyleCnt="0"/>
      <dgm:spPr/>
    </dgm:pt>
    <dgm:pt modelId="{CE1D7BF1-8C3C-4BEE-9A2A-E8353F553E6C}" type="pres">
      <dgm:prSet presAssocID="{12F32540-6BA7-4E44-A8CA-9D6E6FD072FD}" presName="circle" presStyleCnt="0"/>
      <dgm:spPr/>
    </dgm:pt>
    <dgm:pt modelId="{C5C26BD7-9AED-4BFD-AE98-AAA062A24978}" type="pres">
      <dgm:prSet presAssocID="{12F32540-6BA7-4E44-A8CA-9D6E6FD072F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505143-84B3-41FE-A22A-C454FD2FBCF4}" type="pres">
      <dgm:prSet presAssocID="{12F32540-6BA7-4E44-A8CA-9D6E6FD072F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689AF4-2DCA-4B68-912C-8C8B25FDC4FF}" type="pres">
      <dgm:prSet presAssocID="{12F32540-6BA7-4E44-A8CA-9D6E6FD072F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FBA4F3-3D8D-4FE7-B4B8-A020B0B3954D}" type="pres">
      <dgm:prSet presAssocID="{12F32540-6BA7-4E44-A8CA-9D6E6FD072F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6AF774-9F51-4FA0-9E1B-A64AF6F1A0F6}" type="pres">
      <dgm:prSet presAssocID="{12F32540-6BA7-4E44-A8CA-9D6E6FD072FD}" presName="quadrantPlaceholder" presStyleCnt="0"/>
      <dgm:spPr/>
    </dgm:pt>
    <dgm:pt modelId="{7038A67C-C813-4192-AB3E-ECCF826DC143}" type="pres">
      <dgm:prSet presAssocID="{12F32540-6BA7-4E44-A8CA-9D6E6FD072FD}" presName="center1" presStyleLbl="fgShp" presStyleIdx="0" presStyleCnt="2"/>
      <dgm:spPr/>
    </dgm:pt>
    <dgm:pt modelId="{284C5F00-7987-4198-961D-F20C6F8641E8}" type="pres">
      <dgm:prSet presAssocID="{12F32540-6BA7-4E44-A8CA-9D6E6FD072FD}" presName="center2" presStyleLbl="fgShp" presStyleIdx="1" presStyleCnt="2"/>
      <dgm:spPr/>
    </dgm:pt>
  </dgm:ptLst>
  <dgm:cxnLst>
    <dgm:cxn modelId="{0638CFA5-28A8-49C8-B282-B20CBD85A995}" type="presOf" srcId="{E20FCA7A-ABD5-4D81-8B3A-C2C15E2E1486}" destId="{E95F2FA2-6BE1-4F08-9835-188A1BBC8F4F}" srcOrd="0" destOrd="0" presId="urn:microsoft.com/office/officeart/2005/8/layout/cycle4"/>
    <dgm:cxn modelId="{EF13F9CB-A3C8-427B-94E9-AA4917FC150B}" type="presOf" srcId="{833B80A8-D0B1-4D74-A8B7-F4552762891A}" destId="{C5C26BD7-9AED-4BFD-AE98-AAA062A24978}" srcOrd="0" destOrd="0" presId="urn:microsoft.com/office/officeart/2005/8/layout/cycle4"/>
    <dgm:cxn modelId="{3858A764-AB35-4C66-94C2-AA98D0BA26ED}" type="presOf" srcId="{948D8792-495D-4DFC-8620-583C7667FD22}" destId="{E95F2FA2-6BE1-4F08-9835-188A1BBC8F4F}" srcOrd="0" destOrd="4" presId="urn:microsoft.com/office/officeart/2005/8/layout/cycle4"/>
    <dgm:cxn modelId="{38EB0AF6-A53E-4975-9B8D-63F72A06AEC6}" type="presOf" srcId="{1A42F97E-0A88-4BA1-A660-E53F2E0474B6}" destId="{840A0A1F-02A2-4844-AF3A-3F7DE1773DA9}" srcOrd="0" destOrd="2" presId="urn:microsoft.com/office/officeart/2005/8/layout/cycle4"/>
    <dgm:cxn modelId="{99C637BD-B294-462C-BCDB-0FCA30C9954F}" type="presOf" srcId="{C8407F47-15E2-4296-8BA2-E40F6DD2730E}" destId="{613B5FBC-F6D3-47DA-A5B2-E52DE72CA28C}" srcOrd="1" destOrd="3" presId="urn:microsoft.com/office/officeart/2005/8/layout/cycle4"/>
    <dgm:cxn modelId="{25791915-C6E1-4CBC-824D-3CABA433CF31}" type="presOf" srcId="{FE35BBCE-92B6-4288-9890-905424668083}" destId="{558A589E-386F-420C-A90F-9052A3CF5ECE}" srcOrd="0" destOrd="0" presId="urn:microsoft.com/office/officeart/2005/8/layout/cycle4"/>
    <dgm:cxn modelId="{07BB5AAB-B0FA-4BDC-8AE3-581B307611CB}" type="presOf" srcId="{01444D7F-06AC-4919-B4CC-ADB3EFDB2209}" destId="{E5FB8B31-974F-43A9-87CC-15EE73301B29}" srcOrd="1" destOrd="0" presId="urn:microsoft.com/office/officeart/2005/8/layout/cycle4"/>
    <dgm:cxn modelId="{6D694D22-BB74-48B5-ADCF-580C9545AC52}" srcId="{833B80A8-D0B1-4D74-A8B7-F4552762891A}" destId="{FE35BBCE-92B6-4288-9890-905424668083}" srcOrd="0" destOrd="0" parTransId="{A11E703B-E20C-4B03-A3E2-63223762494C}" sibTransId="{10E26940-1673-41EE-AB33-98D13E4A095A}"/>
    <dgm:cxn modelId="{78550BC2-FC90-41F5-9A0B-871980BCD2C4}" type="presOf" srcId="{EECB3631-92C0-4433-9A65-3ADBF85F277B}" destId="{1AE4810E-64FC-4945-B4A7-911BAAC39F22}" srcOrd="1" destOrd="2" presId="urn:microsoft.com/office/officeart/2005/8/layout/cycle4"/>
    <dgm:cxn modelId="{CCFD3F28-4C3A-476B-90A9-777D76D09D80}" srcId="{833B80A8-D0B1-4D74-A8B7-F4552762891A}" destId="{EECB3631-92C0-4433-9A65-3ADBF85F277B}" srcOrd="2" destOrd="0" parTransId="{C11C5FF7-FDC7-4CD6-A74B-DBAEE390D70D}" sibTransId="{15FFE13D-E479-4501-BDBB-DA8B818E355A}"/>
    <dgm:cxn modelId="{3CC88CE7-02FA-4BCA-AA56-C0EB86515383}" srcId="{0CE23768-7D86-4FBE-AD10-944470033FF7}" destId="{391A44B4-2E7C-490D-8FD2-5E1C73A27076}" srcOrd="3" destOrd="0" parTransId="{4ED9BC24-3E5E-4A5B-92FF-BD2151C982E1}" sibTransId="{90691E83-EA2B-4A0F-A912-770A79845A0D}"/>
    <dgm:cxn modelId="{460FB5A7-8F52-4E45-A857-A525213FB0A8}" srcId="{6690EB76-C7EC-4CEE-9F51-16EA3A4CC6E7}" destId="{0B5D164C-8366-46AA-ADC7-051D12E0CB04}" srcOrd="2" destOrd="0" parTransId="{8E6A0109-1198-4FB7-B835-8B53E8DAD68F}" sibTransId="{81AAF5ED-87D3-4F2B-AE17-9D28728B27CB}"/>
    <dgm:cxn modelId="{AF8AD7CD-C2E0-4330-BEE7-6FEB826C9F2E}" srcId="{0CE23768-7D86-4FBE-AD10-944470033FF7}" destId="{6AB79D26-D1BF-47F5-AB3D-F755FAB959AE}" srcOrd="2" destOrd="0" parTransId="{FD1BCAE1-0B40-4489-A472-25172B27A77F}" sibTransId="{FAF9C48D-60A4-4768-ABFD-050EFAD6FE40}"/>
    <dgm:cxn modelId="{B436B01A-50AB-4B3C-B5B7-8E4F7D0C84E7}" srcId="{0CE23768-7D86-4FBE-AD10-944470033FF7}" destId="{948D8792-495D-4DFC-8620-583C7667FD22}" srcOrd="4" destOrd="0" parTransId="{86D6AA20-7833-47F2-BC88-EED8B6EA6707}" sibTransId="{EE44FC5C-DD59-4FF0-8561-BFA71CF4CE1F}"/>
    <dgm:cxn modelId="{729C30CD-8A3E-4436-89A5-9BA8ED92C826}" type="presOf" srcId="{C8407F47-15E2-4296-8BA2-E40F6DD2730E}" destId="{51626500-0B22-4060-910C-82B574A10003}" srcOrd="0" destOrd="3" presId="urn:microsoft.com/office/officeart/2005/8/layout/cycle4"/>
    <dgm:cxn modelId="{5A60B005-7E7D-4649-93BE-2D4D8DECBEB7}" type="presOf" srcId="{1A42F97E-0A88-4BA1-A660-E53F2E0474B6}" destId="{E5FB8B31-974F-43A9-87CC-15EE73301B29}" srcOrd="1" destOrd="2" presId="urn:microsoft.com/office/officeart/2005/8/layout/cycle4"/>
    <dgm:cxn modelId="{B8DD63ED-E28A-452E-8AF3-25053753B649}" type="presOf" srcId="{12F32540-6BA7-4E44-A8CA-9D6E6FD072FD}" destId="{CFD3E6A3-0D52-4242-AEEF-2C981B628773}" srcOrd="0" destOrd="0" presId="urn:microsoft.com/office/officeart/2005/8/layout/cycle4"/>
    <dgm:cxn modelId="{EE196992-E241-445B-B1CF-E5E731BDE031}" type="presOf" srcId="{6AB79D26-D1BF-47F5-AB3D-F755FAB959AE}" destId="{FE2C7C76-9FE1-4709-8E75-77E57ECFED67}" srcOrd="1" destOrd="2" presId="urn:microsoft.com/office/officeart/2005/8/layout/cycle4"/>
    <dgm:cxn modelId="{1C3C5DAC-BD8F-4513-97B8-16FE82179983}" srcId="{12F32540-6BA7-4E44-A8CA-9D6E6FD072FD}" destId="{6690EB76-C7EC-4CEE-9F51-16EA3A4CC6E7}" srcOrd="2" destOrd="0" parTransId="{57FA3BDB-A068-49BC-8E6F-7FCD83267B4B}" sibTransId="{2A4D2A2C-D7D3-43A9-9AAF-6CED315FC96D}"/>
    <dgm:cxn modelId="{B2BD4871-0140-4F46-B03C-26BAB3E6B4D4}" srcId="{12F32540-6BA7-4E44-A8CA-9D6E6FD072FD}" destId="{0A7FD2FA-B682-469D-9D8C-A9B1D58393B2}" srcOrd="3" destOrd="0" parTransId="{154AB9D2-751D-4318-9C66-EFA2880FAB4A}" sibTransId="{25548970-5EBF-4851-B66B-075CF2CC6C57}"/>
    <dgm:cxn modelId="{1D9F280F-0D92-4170-A1D0-6EB0E580B722}" type="presOf" srcId="{E20FCA7A-ABD5-4D81-8B3A-C2C15E2E1486}" destId="{FE2C7C76-9FE1-4709-8E75-77E57ECFED67}" srcOrd="1" destOrd="0" presId="urn:microsoft.com/office/officeart/2005/8/layout/cycle4"/>
    <dgm:cxn modelId="{6B349FD5-1A0E-4A7B-96CB-13D528353613}" srcId="{0A7FD2FA-B682-469D-9D8C-A9B1D58393B2}" destId="{01444D7F-06AC-4919-B4CC-ADB3EFDB2209}" srcOrd="0" destOrd="0" parTransId="{B7C7A589-2951-4CED-BC37-4A5AC011AADC}" sibTransId="{C8BD7842-1880-4D23-9733-856AF5A3B295}"/>
    <dgm:cxn modelId="{67B01501-ECA2-4215-B705-38F9EDEB16C1}" srcId="{6690EB76-C7EC-4CEE-9F51-16EA3A4CC6E7}" destId="{C8407F47-15E2-4296-8BA2-E40F6DD2730E}" srcOrd="3" destOrd="0" parTransId="{D998528B-F4D5-44AF-BBC6-DD4DB930495F}" sibTransId="{4BD1E6CB-D1CB-4B4F-85D3-2D814CE9BFCF}"/>
    <dgm:cxn modelId="{D84C621F-B7B5-44C2-9A4C-7E570AC39959}" srcId="{0CE23768-7D86-4FBE-AD10-944470033FF7}" destId="{0CCB804A-461A-4CD8-8E42-16CC8E5D0FFF}" srcOrd="1" destOrd="0" parTransId="{A02ED1EB-B160-4386-B4BB-DDFCD9C7C80E}" sibTransId="{376C1DB3-3948-48A9-8DF8-714D47B749CC}"/>
    <dgm:cxn modelId="{EBF4132A-AB9D-46BB-81B2-BAB914BFEA97}" type="presOf" srcId="{0A7FD2FA-B682-469D-9D8C-A9B1D58393B2}" destId="{5EFBA4F3-3D8D-4FE7-B4B8-A020B0B3954D}" srcOrd="0" destOrd="0" presId="urn:microsoft.com/office/officeart/2005/8/layout/cycle4"/>
    <dgm:cxn modelId="{A509FC8B-0440-4B7B-9779-17A05FF9CB5A}" type="presOf" srcId="{0CCB804A-461A-4CD8-8E42-16CC8E5D0FFF}" destId="{E95F2FA2-6BE1-4F08-9835-188A1BBC8F4F}" srcOrd="0" destOrd="1" presId="urn:microsoft.com/office/officeart/2005/8/layout/cycle4"/>
    <dgm:cxn modelId="{955B6B0E-0964-415B-A454-78C171692F17}" type="presOf" srcId="{BCA58B35-1714-4E27-8DF5-792CC2CA6B36}" destId="{1AE4810E-64FC-4945-B4A7-911BAAC39F22}" srcOrd="1" destOrd="1" presId="urn:microsoft.com/office/officeart/2005/8/layout/cycle4"/>
    <dgm:cxn modelId="{09BD2E68-0EC6-4B19-B8E0-084E00A9E352}" type="presOf" srcId="{2D9F79BD-12F2-4583-8FB2-874E95FA0C45}" destId="{51626500-0B22-4060-910C-82B574A10003}" srcOrd="0" destOrd="0" presId="urn:microsoft.com/office/officeart/2005/8/layout/cycle4"/>
    <dgm:cxn modelId="{EC184731-4BF2-4364-8C64-0D751891DD3A}" srcId="{6690EB76-C7EC-4CEE-9F51-16EA3A4CC6E7}" destId="{6F7600CF-665B-4097-A020-4D5EC1ACE90B}" srcOrd="1" destOrd="0" parTransId="{56D41ACF-12DC-4DCB-B771-56CB69C540B9}" sibTransId="{1C459616-75FC-4ED4-B371-62A2EEEAA25F}"/>
    <dgm:cxn modelId="{514F43F2-ED04-4DDD-96B8-460CAF72F21B}" srcId="{833B80A8-D0B1-4D74-A8B7-F4552762891A}" destId="{BCA58B35-1714-4E27-8DF5-792CC2CA6B36}" srcOrd="1" destOrd="0" parTransId="{16684095-9E75-4116-A23A-BC3A7B8B17E0}" sibTransId="{76EB4ECB-479D-4CE4-A56F-E788CAA2020C}"/>
    <dgm:cxn modelId="{8A4D5EC1-0230-4124-AA41-31F8CB5DCF71}" type="presOf" srcId="{6F7600CF-665B-4097-A020-4D5EC1ACE90B}" destId="{51626500-0B22-4060-910C-82B574A10003}" srcOrd="0" destOrd="1" presId="urn:microsoft.com/office/officeart/2005/8/layout/cycle4"/>
    <dgm:cxn modelId="{FBAE44EE-566D-4F9D-BFF7-1C28BDE7046A}" type="presOf" srcId="{BCA58B35-1714-4E27-8DF5-792CC2CA6B36}" destId="{558A589E-386F-420C-A90F-9052A3CF5ECE}" srcOrd="0" destOrd="1" presId="urn:microsoft.com/office/officeart/2005/8/layout/cycle4"/>
    <dgm:cxn modelId="{F6CD55B5-5DDD-4092-ABA2-C8DB3BCF5177}" type="presOf" srcId="{391A44B4-2E7C-490D-8FD2-5E1C73A27076}" destId="{E95F2FA2-6BE1-4F08-9835-188A1BBC8F4F}" srcOrd="0" destOrd="3" presId="urn:microsoft.com/office/officeart/2005/8/layout/cycle4"/>
    <dgm:cxn modelId="{B64B9867-ABB7-4CA0-A08D-A89D86D3F654}" srcId="{0A7FD2FA-B682-469D-9D8C-A9B1D58393B2}" destId="{95C94FBD-FC65-41CE-A37B-3A3CA2A66381}" srcOrd="1" destOrd="0" parTransId="{F707CF45-1D1D-4FAD-93EE-C44A37A2EB1B}" sibTransId="{010D6A87-7FAC-4827-B007-4124F64A6336}"/>
    <dgm:cxn modelId="{0494584B-5DDE-41C3-AAFE-A9ACFB8AE3C0}" type="presOf" srcId="{2D9F79BD-12F2-4583-8FB2-874E95FA0C45}" destId="{613B5FBC-F6D3-47DA-A5B2-E52DE72CA28C}" srcOrd="1" destOrd="0" presId="urn:microsoft.com/office/officeart/2005/8/layout/cycle4"/>
    <dgm:cxn modelId="{53B6EF6F-0464-4F64-9CF6-7AAA64CC1B5E}" type="presOf" srcId="{6F7600CF-665B-4097-A020-4D5EC1ACE90B}" destId="{613B5FBC-F6D3-47DA-A5B2-E52DE72CA28C}" srcOrd="1" destOrd="1" presId="urn:microsoft.com/office/officeart/2005/8/layout/cycle4"/>
    <dgm:cxn modelId="{62B6A029-D048-4E96-9BB6-10FDF3A0F97F}" type="presOf" srcId="{948D8792-495D-4DFC-8620-583C7667FD22}" destId="{FE2C7C76-9FE1-4709-8E75-77E57ECFED67}" srcOrd="1" destOrd="4" presId="urn:microsoft.com/office/officeart/2005/8/layout/cycle4"/>
    <dgm:cxn modelId="{EBFF84A4-35FF-467F-BA07-133AB2D6FD91}" type="presOf" srcId="{0CE23768-7D86-4FBE-AD10-944470033FF7}" destId="{19505143-84B3-41FE-A22A-C454FD2FBCF4}" srcOrd="0" destOrd="0" presId="urn:microsoft.com/office/officeart/2005/8/layout/cycle4"/>
    <dgm:cxn modelId="{F05CFE24-0AD6-4046-95D3-0FAA808081F9}" srcId="{6690EB76-C7EC-4CEE-9F51-16EA3A4CC6E7}" destId="{2D9F79BD-12F2-4583-8FB2-874E95FA0C45}" srcOrd="0" destOrd="0" parTransId="{8F099A4A-F24D-40BC-875D-CEC0C4A05401}" sibTransId="{505DDF35-2D1F-458C-9304-811257EE0B8C}"/>
    <dgm:cxn modelId="{F21EAD78-FE7F-44E9-A003-F1D873CD8F04}" type="presOf" srcId="{95C94FBD-FC65-41CE-A37B-3A3CA2A66381}" destId="{E5FB8B31-974F-43A9-87CC-15EE73301B29}" srcOrd="1" destOrd="1" presId="urn:microsoft.com/office/officeart/2005/8/layout/cycle4"/>
    <dgm:cxn modelId="{D9AA8408-A9C6-451D-93ED-C121AE69B745}" srcId="{0CE23768-7D86-4FBE-AD10-944470033FF7}" destId="{E20FCA7A-ABD5-4D81-8B3A-C2C15E2E1486}" srcOrd="0" destOrd="0" parTransId="{128E1062-B406-47F2-871A-149319007A10}" sibTransId="{07CFDA7D-6E74-40D7-9AD0-D6164B4FA0F8}"/>
    <dgm:cxn modelId="{079BCEB8-1354-44B1-B7F6-E4976ACC9CDE}" srcId="{12F32540-6BA7-4E44-A8CA-9D6E6FD072FD}" destId="{833B80A8-D0B1-4D74-A8B7-F4552762891A}" srcOrd="0" destOrd="0" parTransId="{DC274256-7B5A-42ED-A678-F698B45563BD}" sibTransId="{EFE63CB0-CC42-4868-BBFA-27B07BBDE01B}"/>
    <dgm:cxn modelId="{5D5A2E0C-3833-4EB7-B550-8B982064B622}" srcId="{12F32540-6BA7-4E44-A8CA-9D6E6FD072FD}" destId="{0CE23768-7D86-4FBE-AD10-944470033FF7}" srcOrd="1" destOrd="0" parTransId="{F1BBD193-5E56-4AA0-B547-0EF07FBEC26A}" sibTransId="{2F2326CA-EEE1-4D77-BCB4-A71C1A1ABEF0}"/>
    <dgm:cxn modelId="{9A64798E-B940-41AB-90C0-BA5888BE45C5}" srcId="{0A7FD2FA-B682-469D-9D8C-A9B1D58393B2}" destId="{1A42F97E-0A88-4BA1-A660-E53F2E0474B6}" srcOrd="2" destOrd="0" parTransId="{DEB08E17-9C23-4170-8F66-0E95565937A7}" sibTransId="{BFA652C9-1842-445B-B47A-4290F7A50F87}"/>
    <dgm:cxn modelId="{E062C4C2-EF16-4D43-87C1-D220B54EF6AD}" type="presOf" srcId="{0CCB804A-461A-4CD8-8E42-16CC8E5D0FFF}" destId="{FE2C7C76-9FE1-4709-8E75-77E57ECFED67}" srcOrd="1" destOrd="1" presId="urn:microsoft.com/office/officeart/2005/8/layout/cycle4"/>
    <dgm:cxn modelId="{9B9932A8-091D-43B2-A06A-0D1C0E81A493}" type="presOf" srcId="{95C94FBD-FC65-41CE-A37B-3A3CA2A66381}" destId="{840A0A1F-02A2-4844-AF3A-3F7DE1773DA9}" srcOrd="0" destOrd="1" presId="urn:microsoft.com/office/officeart/2005/8/layout/cycle4"/>
    <dgm:cxn modelId="{584A99CC-EF5E-41A0-AEFD-48920A0A20EC}" type="presOf" srcId="{6AB79D26-D1BF-47F5-AB3D-F755FAB959AE}" destId="{E95F2FA2-6BE1-4F08-9835-188A1BBC8F4F}" srcOrd="0" destOrd="2" presId="urn:microsoft.com/office/officeart/2005/8/layout/cycle4"/>
    <dgm:cxn modelId="{D80977D9-E8C5-4B4D-82DD-40C4B2233B9F}" type="presOf" srcId="{01444D7F-06AC-4919-B4CC-ADB3EFDB2209}" destId="{840A0A1F-02A2-4844-AF3A-3F7DE1773DA9}" srcOrd="0" destOrd="0" presId="urn:microsoft.com/office/officeart/2005/8/layout/cycle4"/>
    <dgm:cxn modelId="{CEA78212-334B-4B8B-81A1-88DE0AEDD1A3}" type="presOf" srcId="{391A44B4-2E7C-490D-8FD2-5E1C73A27076}" destId="{FE2C7C76-9FE1-4709-8E75-77E57ECFED67}" srcOrd="1" destOrd="3" presId="urn:microsoft.com/office/officeart/2005/8/layout/cycle4"/>
    <dgm:cxn modelId="{6B925D7D-83D5-4A1D-8C86-FB4A87F5779F}" type="presOf" srcId="{FE35BBCE-92B6-4288-9890-905424668083}" destId="{1AE4810E-64FC-4945-B4A7-911BAAC39F22}" srcOrd="1" destOrd="0" presId="urn:microsoft.com/office/officeart/2005/8/layout/cycle4"/>
    <dgm:cxn modelId="{2FD0249C-5AA9-4C43-B622-52A2339FA183}" type="presOf" srcId="{0B5D164C-8366-46AA-ADC7-051D12E0CB04}" destId="{51626500-0B22-4060-910C-82B574A10003}" srcOrd="0" destOrd="2" presId="urn:microsoft.com/office/officeart/2005/8/layout/cycle4"/>
    <dgm:cxn modelId="{686DBBC3-4D19-4400-898B-33CA1B4971DC}" type="presOf" srcId="{6690EB76-C7EC-4CEE-9F51-16EA3A4CC6E7}" destId="{3E689AF4-2DCA-4B68-912C-8C8B25FDC4FF}" srcOrd="0" destOrd="0" presId="urn:microsoft.com/office/officeart/2005/8/layout/cycle4"/>
    <dgm:cxn modelId="{76189078-2944-4B17-BF07-B142C8F89FE9}" type="presOf" srcId="{0B5D164C-8366-46AA-ADC7-051D12E0CB04}" destId="{613B5FBC-F6D3-47DA-A5B2-E52DE72CA28C}" srcOrd="1" destOrd="2" presId="urn:microsoft.com/office/officeart/2005/8/layout/cycle4"/>
    <dgm:cxn modelId="{C434CD4D-F4D3-449F-8E20-E4ADF4377FB1}" type="presOf" srcId="{EECB3631-92C0-4433-9A65-3ADBF85F277B}" destId="{558A589E-386F-420C-A90F-9052A3CF5ECE}" srcOrd="0" destOrd="2" presId="urn:microsoft.com/office/officeart/2005/8/layout/cycle4"/>
    <dgm:cxn modelId="{3B4DC1A5-BDF4-47D1-B50E-A22B5C02861C}" type="presParOf" srcId="{CFD3E6A3-0D52-4242-AEEF-2C981B628773}" destId="{9FC24BB1-E522-4F2E-B33C-C8070BDB894B}" srcOrd="0" destOrd="0" presId="urn:microsoft.com/office/officeart/2005/8/layout/cycle4"/>
    <dgm:cxn modelId="{CA232B40-9123-479A-9D1A-BE60022FB5BA}" type="presParOf" srcId="{9FC24BB1-E522-4F2E-B33C-C8070BDB894B}" destId="{4EBFCA58-AD2E-488A-BCA4-1886736B33A4}" srcOrd="0" destOrd="0" presId="urn:microsoft.com/office/officeart/2005/8/layout/cycle4"/>
    <dgm:cxn modelId="{4A8381A9-7F25-4F9E-AF0A-48FFFC3EDC78}" type="presParOf" srcId="{4EBFCA58-AD2E-488A-BCA4-1886736B33A4}" destId="{558A589E-386F-420C-A90F-9052A3CF5ECE}" srcOrd="0" destOrd="0" presId="urn:microsoft.com/office/officeart/2005/8/layout/cycle4"/>
    <dgm:cxn modelId="{E3BC1AB1-2C80-412E-A998-1F5AC81DBEAF}" type="presParOf" srcId="{4EBFCA58-AD2E-488A-BCA4-1886736B33A4}" destId="{1AE4810E-64FC-4945-B4A7-911BAAC39F22}" srcOrd="1" destOrd="0" presId="urn:microsoft.com/office/officeart/2005/8/layout/cycle4"/>
    <dgm:cxn modelId="{92C69A7C-0399-4E0D-B42D-648236F53237}" type="presParOf" srcId="{9FC24BB1-E522-4F2E-B33C-C8070BDB894B}" destId="{332010CC-1826-4AEB-BEDA-FB3825E9AF82}" srcOrd="1" destOrd="0" presId="urn:microsoft.com/office/officeart/2005/8/layout/cycle4"/>
    <dgm:cxn modelId="{2FDD985D-92E3-4E4E-9458-A30A90497703}" type="presParOf" srcId="{332010CC-1826-4AEB-BEDA-FB3825E9AF82}" destId="{E95F2FA2-6BE1-4F08-9835-188A1BBC8F4F}" srcOrd="0" destOrd="0" presId="urn:microsoft.com/office/officeart/2005/8/layout/cycle4"/>
    <dgm:cxn modelId="{31E32D7A-DF3A-4729-9017-1A12277F91E0}" type="presParOf" srcId="{332010CC-1826-4AEB-BEDA-FB3825E9AF82}" destId="{FE2C7C76-9FE1-4709-8E75-77E57ECFED67}" srcOrd="1" destOrd="0" presId="urn:microsoft.com/office/officeart/2005/8/layout/cycle4"/>
    <dgm:cxn modelId="{3E6AFA43-482A-4E7E-9695-1B86D5909D78}" type="presParOf" srcId="{9FC24BB1-E522-4F2E-B33C-C8070BDB894B}" destId="{C0C0C222-805D-4EEB-B119-B25DD2DEAE9D}" srcOrd="2" destOrd="0" presId="urn:microsoft.com/office/officeart/2005/8/layout/cycle4"/>
    <dgm:cxn modelId="{BF84B23F-510D-4A7F-991A-FE3137F39656}" type="presParOf" srcId="{C0C0C222-805D-4EEB-B119-B25DD2DEAE9D}" destId="{51626500-0B22-4060-910C-82B574A10003}" srcOrd="0" destOrd="0" presId="urn:microsoft.com/office/officeart/2005/8/layout/cycle4"/>
    <dgm:cxn modelId="{51902811-FFEB-40D3-8244-A413845C75FE}" type="presParOf" srcId="{C0C0C222-805D-4EEB-B119-B25DD2DEAE9D}" destId="{613B5FBC-F6D3-47DA-A5B2-E52DE72CA28C}" srcOrd="1" destOrd="0" presId="urn:microsoft.com/office/officeart/2005/8/layout/cycle4"/>
    <dgm:cxn modelId="{5914D5FB-754A-4CBE-BCC4-A42511FDC1AA}" type="presParOf" srcId="{9FC24BB1-E522-4F2E-B33C-C8070BDB894B}" destId="{832D15AD-C690-4027-8B75-588573BE8203}" srcOrd="3" destOrd="0" presId="urn:microsoft.com/office/officeart/2005/8/layout/cycle4"/>
    <dgm:cxn modelId="{2068472A-6075-4352-B0EB-B6E2A2007CC8}" type="presParOf" srcId="{832D15AD-C690-4027-8B75-588573BE8203}" destId="{840A0A1F-02A2-4844-AF3A-3F7DE1773DA9}" srcOrd="0" destOrd="0" presId="urn:microsoft.com/office/officeart/2005/8/layout/cycle4"/>
    <dgm:cxn modelId="{25AAF0EB-512A-411B-AB88-6DC9CA235137}" type="presParOf" srcId="{832D15AD-C690-4027-8B75-588573BE8203}" destId="{E5FB8B31-974F-43A9-87CC-15EE73301B29}" srcOrd="1" destOrd="0" presId="urn:microsoft.com/office/officeart/2005/8/layout/cycle4"/>
    <dgm:cxn modelId="{F1220A60-2E2A-4D22-8FFA-1FE2B1D8B6AF}" type="presParOf" srcId="{9FC24BB1-E522-4F2E-B33C-C8070BDB894B}" destId="{2C92912B-A5BC-4FEB-BD54-6A9FCE92C405}" srcOrd="4" destOrd="0" presId="urn:microsoft.com/office/officeart/2005/8/layout/cycle4"/>
    <dgm:cxn modelId="{D9AF0B70-2C08-4FE6-8285-2A4221CD214F}" type="presParOf" srcId="{CFD3E6A3-0D52-4242-AEEF-2C981B628773}" destId="{CE1D7BF1-8C3C-4BEE-9A2A-E8353F553E6C}" srcOrd="1" destOrd="0" presId="urn:microsoft.com/office/officeart/2005/8/layout/cycle4"/>
    <dgm:cxn modelId="{80C56CE5-6676-4E27-BC77-09563A050B5D}" type="presParOf" srcId="{CE1D7BF1-8C3C-4BEE-9A2A-E8353F553E6C}" destId="{C5C26BD7-9AED-4BFD-AE98-AAA062A24978}" srcOrd="0" destOrd="0" presId="urn:microsoft.com/office/officeart/2005/8/layout/cycle4"/>
    <dgm:cxn modelId="{4406033F-A760-4779-AF1F-A3AA5D980B08}" type="presParOf" srcId="{CE1D7BF1-8C3C-4BEE-9A2A-E8353F553E6C}" destId="{19505143-84B3-41FE-A22A-C454FD2FBCF4}" srcOrd="1" destOrd="0" presId="urn:microsoft.com/office/officeart/2005/8/layout/cycle4"/>
    <dgm:cxn modelId="{5CF4B1F2-7C35-407D-8A7C-8550C5D0A61C}" type="presParOf" srcId="{CE1D7BF1-8C3C-4BEE-9A2A-E8353F553E6C}" destId="{3E689AF4-2DCA-4B68-912C-8C8B25FDC4FF}" srcOrd="2" destOrd="0" presId="urn:microsoft.com/office/officeart/2005/8/layout/cycle4"/>
    <dgm:cxn modelId="{000B451E-42E0-42C6-A02B-6FB019A1ABA6}" type="presParOf" srcId="{CE1D7BF1-8C3C-4BEE-9A2A-E8353F553E6C}" destId="{5EFBA4F3-3D8D-4FE7-B4B8-A020B0B3954D}" srcOrd="3" destOrd="0" presId="urn:microsoft.com/office/officeart/2005/8/layout/cycle4"/>
    <dgm:cxn modelId="{4806CA24-0EB9-4926-BE13-82D686499A20}" type="presParOf" srcId="{CE1D7BF1-8C3C-4BEE-9A2A-E8353F553E6C}" destId="{406AF774-9F51-4FA0-9E1B-A64AF6F1A0F6}" srcOrd="4" destOrd="0" presId="urn:microsoft.com/office/officeart/2005/8/layout/cycle4"/>
    <dgm:cxn modelId="{C52DFA9C-75E8-4287-89E9-3F2B3F404985}" type="presParOf" srcId="{CFD3E6A3-0D52-4242-AEEF-2C981B628773}" destId="{7038A67C-C813-4192-AB3E-ECCF826DC143}" srcOrd="2" destOrd="0" presId="urn:microsoft.com/office/officeart/2005/8/layout/cycle4"/>
    <dgm:cxn modelId="{1411303E-C4B6-4D1A-AEC9-4D21FBD90189}" type="presParOf" srcId="{CFD3E6A3-0D52-4242-AEEF-2C981B628773}" destId="{284C5F00-7987-4198-961D-F20C6F8641E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What to Leave Out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What to Leave Out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What to Leave Out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What to Leave Out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Actual Presentation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A222B79-06C8-4EBA-94DA-62B3F0A9F13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CB8345C-5D58-43C1-B315-1911A3FB11A9}">
      <dgm:prSet phldrT="[Text]"/>
      <dgm:spPr/>
      <dgm:t>
        <a:bodyPr/>
        <a:lstStyle/>
        <a:p>
          <a:r>
            <a:rPr lang="en-US" dirty="0" smtClean="0"/>
            <a:t>Prepare/polish the night before</a:t>
          </a:r>
          <a:endParaRPr lang="en-US" dirty="0"/>
        </a:p>
      </dgm:t>
    </dgm:pt>
    <dgm:pt modelId="{950FA100-5EDD-404A-8CAC-3B20F4EA331C}" type="parTrans" cxnId="{9D5E7CB9-BA90-47C5-9ADA-81B39A1548ED}">
      <dgm:prSet/>
      <dgm:spPr/>
      <dgm:t>
        <a:bodyPr/>
        <a:lstStyle/>
        <a:p>
          <a:endParaRPr lang="en-US"/>
        </a:p>
      </dgm:t>
    </dgm:pt>
    <dgm:pt modelId="{440A1213-4C96-4A1A-A64E-92E7F9FB33A6}" type="sibTrans" cxnId="{9D5E7CB9-BA90-47C5-9ADA-81B39A1548ED}">
      <dgm:prSet/>
      <dgm:spPr/>
      <dgm:t>
        <a:bodyPr/>
        <a:lstStyle/>
        <a:p>
          <a:endParaRPr lang="en-US"/>
        </a:p>
      </dgm:t>
    </dgm:pt>
    <dgm:pt modelId="{0E6A6823-015E-4D50-ACBA-9AD8407385CD}">
      <dgm:prSet phldrT="[Text]"/>
      <dgm:spPr/>
      <dgm:t>
        <a:bodyPr/>
        <a:lstStyle/>
        <a:p>
          <a:r>
            <a:rPr lang="en-US" dirty="0" smtClean="0"/>
            <a:t>Be Enthusiastic</a:t>
          </a:r>
          <a:endParaRPr lang="en-US" dirty="0"/>
        </a:p>
      </dgm:t>
    </dgm:pt>
    <dgm:pt modelId="{FD212112-A0B9-4E35-9649-9B165B12F98F}" type="parTrans" cxnId="{42DA095D-67EF-432E-865B-8748A3E150A6}">
      <dgm:prSet/>
      <dgm:spPr/>
      <dgm:t>
        <a:bodyPr/>
        <a:lstStyle/>
        <a:p>
          <a:endParaRPr lang="en-US"/>
        </a:p>
      </dgm:t>
    </dgm:pt>
    <dgm:pt modelId="{A8E02214-64F0-4C34-8426-99386C70FE45}" type="sibTrans" cxnId="{42DA095D-67EF-432E-865B-8748A3E150A6}">
      <dgm:prSet/>
      <dgm:spPr/>
      <dgm:t>
        <a:bodyPr/>
        <a:lstStyle/>
        <a:p>
          <a:endParaRPr lang="en-US"/>
        </a:p>
      </dgm:t>
    </dgm:pt>
    <dgm:pt modelId="{2833EF5E-C77B-45C9-913C-93D9649424B3}">
      <dgm:prSet phldrT="[Text]"/>
      <dgm:spPr/>
      <dgm:t>
        <a:bodyPr/>
        <a:lstStyle/>
        <a:p>
          <a:r>
            <a:rPr lang="en-US" dirty="0" smtClean="0"/>
            <a:t>Being seen and heard</a:t>
          </a:r>
          <a:endParaRPr lang="en-US" dirty="0"/>
        </a:p>
      </dgm:t>
    </dgm:pt>
    <dgm:pt modelId="{54528E64-AFB8-429D-9E85-96A889253538}" type="parTrans" cxnId="{2C799DFD-3E31-48D6-BFEC-7043679F2C44}">
      <dgm:prSet/>
      <dgm:spPr/>
      <dgm:t>
        <a:bodyPr/>
        <a:lstStyle/>
        <a:p>
          <a:endParaRPr lang="en-US"/>
        </a:p>
      </dgm:t>
    </dgm:pt>
    <dgm:pt modelId="{E7AB4C96-D812-487B-A9EE-9D0CA6E26FF2}" type="sibTrans" cxnId="{2C799DFD-3E31-48D6-BFEC-7043679F2C44}">
      <dgm:prSet/>
      <dgm:spPr/>
      <dgm:t>
        <a:bodyPr/>
        <a:lstStyle/>
        <a:p>
          <a:endParaRPr lang="en-US"/>
        </a:p>
      </dgm:t>
    </dgm:pt>
    <dgm:pt modelId="{25E618CD-ABB9-40A0-BE4B-A1710469912F}">
      <dgm:prSet phldrT="[Text]"/>
      <dgm:spPr/>
      <dgm:t>
        <a:bodyPr/>
        <a:lstStyle/>
        <a:p>
          <a:r>
            <a:rPr lang="en-US" b="0" i="0" smtClean="0"/>
            <a:t>Your talk absolutely must be fresh in your mind</a:t>
          </a:r>
          <a:endParaRPr lang="en-US" dirty="0"/>
        </a:p>
      </dgm:t>
    </dgm:pt>
    <dgm:pt modelId="{75980094-A7BB-4F2A-9775-DD70466532F3}" type="parTrans" cxnId="{32A0FE0D-C381-41F1-96D0-6FCB3D67079B}">
      <dgm:prSet/>
      <dgm:spPr/>
      <dgm:t>
        <a:bodyPr/>
        <a:lstStyle/>
        <a:p>
          <a:endParaRPr lang="en-US"/>
        </a:p>
      </dgm:t>
    </dgm:pt>
    <dgm:pt modelId="{0B36B1C7-BF91-4E13-A673-9CE543222F7E}" type="sibTrans" cxnId="{32A0FE0D-C381-41F1-96D0-6FCB3D67079B}">
      <dgm:prSet/>
      <dgm:spPr/>
      <dgm:t>
        <a:bodyPr/>
        <a:lstStyle/>
        <a:p>
          <a:endParaRPr lang="en-US"/>
        </a:p>
      </dgm:t>
    </dgm:pt>
    <dgm:pt modelId="{2B555DC0-826D-42B5-B8B0-EC9858B713CF}">
      <dgm:prSet phldrT="[Text]"/>
      <dgm:spPr/>
      <dgm:t>
        <a:bodyPr/>
        <a:lstStyle/>
        <a:p>
          <a:r>
            <a:rPr lang="en-US" b="0" i="0" dirty="0" smtClean="0"/>
            <a:t>If you do not seem excited by your idea, why should the audience be?</a:t>
          </a: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374F8D3F-63B3-4E19-AE53-12CE69A6BDC2}" type="parTrans" cxnId="{2826518B-CC8B-4AB4-9943-1C7C5DE1717E}">
      <dgm:prSet/>
      <dgm:spPr/>
      <dgm:t>
        <a:bodyPr/>
        <a:lstStyle/>
        <a:p>
          <a:endParaRPr lang="en-US"/>
        </a:p>
      </dgm:t>
    </dgm:pt>
    <dgm:pt modelId="{D534DFFF-CF8A-4898-B018-58612EA60FD5}" type="sibTrans" cxnId="{2826518B-CC8B-4AB4-9943-1C7C5DE1717E}">
      <dgm:prSet/>
      <dgm:spPr/>
      <dgm:t>
        <a:bodyPr/>
        <a:lstStyle/>
        <a:p>
          <a:endParaRPr lang="en-US"/>
        </a:p>
      </dgm:t>
    </dgm:pt>
    <dgm:pt modelId="{89CF9B87-35A5-47A5-B40A-409222BD8D17}">
      <dgm:prSet phldrT="[Text]"/>
      <dgm:spPr/>
      <dgm:t>
        <a:bodyPr/>
        <a:lstStyle/>
        <a:p>
          <a:r>
            <a:rPr lang="en-US" b="0" i="0" dirty="0" smtClean="0"/>
            <a:t>Point at the screen</a:t>
          </a:r>
          <a:endParaRPr lang="en-US" dirty="0"/>
        </a:p>
      </dgm:t>
    </dgm:pt>
    <dgm:pt modelId="{074A57F1-ACA7-4F3A-A7E0-F597B28A84D0}" type="parTrans" cxnId="{CB187DF0-C882-47AD-99E2-F065B1B0625B}">
      <dgm:prSet/>
      <dgm:spPr/>
      <dgm:t>
        <a:bodyPr/>
        <a:lstStyle/>
        <a:p>
          <a:endParaRPr lang="en-US"/>
        </a:p>
      </dgm:t>
    </dgm:pt>
    <dgm:pt modelId="{1D9A7D2A-03AC-4509-90F4-F1F9F4C46DB0}" type="sibTrans" cxnId="{CB187DF0-C882-47AD-99E2-F065B1B0625B}">
      <dgm:prSet/>
      <dgm:spPr/>
      <dgm:t>
        <a:bodyPr/>
        <a:lstStyle/>
        <a:p>
          <a:endParaRPr lang="en-US"/>
        </a:p>
      </dgm:t>
    </dgm:pt>
    <dgm:pt modelId="{053E6D99-0E21-4F43-9C9C-E35CE7DFD2DD}">
      <dgm:prSet/>
      <dgm:spPr/>
      <dgm:t>
        <a:bodyPr/>
        <a:lstStyle/>
        <a:p>
          <a:r>
            <a:rPr lang="en-US" b="0" i="0" dirty="0" smtClean="0"/>
            <a:t>Make eye contact;</a:t>
          </a:r>
          <a:endParaRPr lang="en-US" b="0" i="0" dirty="0"/>
        </a:p>
      </dgm:t>
    </dgm:pt>
    <dgm:pt modelId="{BD6313AE-9C3B-4966-AB02-E7E243360CA2}" type="parTrans" cxnId="{90AE099B-87BD-4F95-A2AA-E90B3057F21F}">
      <dgm:prSet/>
      <dgm:spPr/>
      <dgm:t>
        <a:bodyPr/>
        <a:lstStyle/>
        <a:p>
          <a:endParaRPr lang="en-US"/>
        </a:p>
      </dgm:t>
    </dgm:pt>
    <dgm:pt modelId="{2FA79301-8C61-4B90-B7F9-61799D69BD33}" type="sibTrans" cxnId="{90AE099B-87BD-4F95-A2AA-E90B3057F21F}">
      <dgm:prSet/>
      <dgm:spPr/>
      <dgm:t>
        <a:bodyPr/>
        <a:lstStyle/>
        <a:p>
          <a:endParaRPr lang="en-US"/>
        </a:p>
      </dgm:t>
    </dgm:pt>
    <dgm:pt modelId="{10A1256C-23F4-4894-9088-49A0D8694DDB}">
      <dgm:prSet/>
      <dgm:spPr/>
      <dgm:t>
        <a:bodyPr/>
        <a:lstStyle/>
        <a:p>
          <a:r>
            <a:rPr lang="en-US" b="0" i="0" smtClean="0"/>
            <a:t>identify </a:t>
          </a:r>
          <a:r>
            <a:rPr lang="en-US" b="0" i="0" dirty="0" smtClean="0"/>
            <a:t>a </a:t>
          </a:r>
          <a:r>
            <a:rPr lang="en-US" b="0" i="0" dirty="0" err="1" smtClean="0"/>
            <a:t>nodder</a:t>
          </a:r>
          <a:r>
            <a:rPr lang="en-US" b="0" i="0" dirty="0" smtClean="0"/>
            <a:t>, and speak to him or her</a:t>
          </a:r>
          <a:r>
            <a:rPr lang="en-US" dirty="0" smtClean="0"/>
            <a:t/>
          </a:r>
          <a:br>
            <a:rPr lang="en-US" dirty="0" smtClean="0"/>
          </a:br>
          <a:endParaRPr lang="en-US" b="0" i="0" dirty="0"/>
        </a:p>
      </dgm:t>
    </dgm:pt>
    <dgm:pt modelId="{E792F385-A671-4A61-BD75-6C8523D69E51}" type="parTrans" cxnId="{CC387067-8917-4396-964F-66D8F78C2D14}">
      <dgm:prSet/>
      <dgm:spPr/>
      <dgm:t>
        <a:bodyPr/>
        <a:lstStyle/>
        <a:p>
          <a:endParaRPr lang="en-US"/>
        </a:p>
      </dgm:t>
    </dgm:pt>
    <dgm:pt modelId="{124A33B9-EFA3-446C-BEB8-36DA43D6ECB2}" type="sibTrans" cxnId="{CC387067-8917-4396-964F-66D8F78C2D14}">
      <dgm:prSet/>
      <dgm:spPr/>
      <dgm:t>
        <a:bodyPr/>
        <a:lstStyle/>
        <a:p>
          <a:endParaRPr lang="en-US"/>
        </a:p>
      </dgm:t>
    </dgm:pt>
    <dgm:pt modelId="{E0CB7656-9528-4441-AE0B-7EB670D0CF36}" type="pres">
      <dgm:prSet presAssocID="{5A222B79-06C8-4EBA-94DA-62B3F0A9F13C}" presName="diagram" presStyleCnt="0">
        <dgm:presLayoutVars>
          <dgm:dir/>
          <dgm:animLvl val="lvl"/>
          <dgm:resizeHandles val="exact"/>
        </dgm:presLayoutVars>
      </dgm:prSet>
      <dgm:spPr/>
    </dgm:pt>
    <dgm:pt modelId="{2907FA3F-D7AF-4715-8821-DA50E9FE860D}" type="pres">
      <dgm:prSet presAssocID="{FCB8345C-5D58-43C1-B315-1911A3FB11A9}" presName="compNode" presStyleCnt="0"/>
      <dgm:spPr/>
    </dgm:pt>
    <dgm:pt modelId="{8A9B052D-AFDB-427A-B47E-19FD03EC020D}" type="pres">
      <dgm:prSet presAssocID="{FCB8345C-5D58-43C1-B315-1911A3FB11A9}" presName="childRect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8A9E6-9BF2-4ACA-AA7D-22FF570F6474}" type="pres">
      <dgm:prSet presAssocID="{FCB8345C-5D58-43C1-B315-1911A3FB11A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B59FB74-86C3-488A-9E47-371B7DC7E0D9}" type="pres">
      <dgm:prSet presAssocID="{FCB8345C-5D58-43C1-B315-1911A3FB11A9}" presName="parentRect" presStyleLbl="alignNode1" presStyleIdx="0" presStyleCnt="3"/>
      <dgm:spPr/>
    </dgm:pt>
    <dgm:pt modelId="{5540A0C4-4730-4E48-BDE8-F8603ED5D108}" type="pres">
      <dgm:prSet presAssocID="{FCB8345C-5D58-43C1-B315-1911A3FB11A9}" presName="adorn" presStyleLbl="fgAccFollow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06547201-368D-4ABA-AA66-D39700DDEFB2}" type="pres">
      <dgm:prSet presAssocID="{440A1213-4C96-4A1A-A64E-92E7F9FB33A6}" presName="sibTrans" presStyleLbl="sibTrans2D1" presStyleIdx="0" presStyleCnt="0"/>
      <dgm:spPr/>
    </dgm:pt>
    <dgm:pt modelId="{49E1EB26-E2A8-4D1A-9468-9B5ED02E23CA}" type="pres">
      <dgm:prSet presAssocID="{0E6A6823-015E-4D50-ACBA-9AD8407385CD}" presName="compNode" presStyleCnt="0"/>
      <dgm:spPr/>
    </dgm:pt>
    <dgm:pt modelId="{19F2FD4C-711E-4B4D-8EFE-54F6FB648AD0}" type="pres">
      <dgm:prSet presAssocID="{0E6A6823-015E-4D50-ACBA-9AD8407385CD}" presName="childRec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90308-6A81-41BE-A3AE-08C9987A89AD}" type="pres">
      <dgm:prSet presAssocID="{0E6A6823-015E-4D50-ACBA-9AD8407385C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B3EDC7B-2117-43A0-AB4D-FB5BAFBDF5F4}" type="pres">
      <dgm:prSet presAssocID="{0E6A6823-015E-4D50-ACBA-9AD8407385CD}" presName="parentRect" presStyleLbl="alignNode1" presStyleIdx="1" presStyleCnt="3"/>
      <dgm:spPr/>
    </dgm:pt>
    <dgm:pt modelId="{6CBFB98D-D0D2-4B77-B5FB-89B2D538379F}" type="pres">
      <dgm:prSet presAssocID="{0E6A6823-015E-4D50-ACBA-9AD8407385CD}" presName="adorn" presStyleLbl="fgAccFollow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61B8DADD-55AA-49F5-991C-281D5705EC43}" type="pres">
      <dgm:prSet presAssocID="{A8E02214-64F0-4C34-8426-99386C70FE45}" presName="sibTrans" presStyleLbl="sibTrans2D1" presStyleIdx="0" presStyleCnt="0"/>
      <dgm:spPr/>
    </dgm:pt>
    <dgm:pt modelId="{E41CE703-CAD5-4DE2-BB02-8A606966C8B2}" type="pres">
      <dgm:prSet presAssocID="{2833EF5E-C77B-45C9-913C-93D9649424B3}" presName="compNode" presStyleCnt="0"/>
      <dgm:spPr/>
    </dgm:pt>
    <dgm:pt modelId="{8DB171E6-B20A-4CB5-82B4-B9BB06F55F6C}" type="pres">
      <dgm:prSet presAssocID="{2833EF5E-C77B-45C9-913C-93D9649424B3}" presName="childRect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997E87-A7D9-4F45-880D-2EC6E0BB054D}" type="pres">
      <dgm:prSet presAssocID="{2833EF5E-C77B-45C9-913C-93D9649424B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AB8C298-5C19-4EFB-9B90-99EC01BF2F73}" type="pres">
      <dgm:prSet presAssocID="{2833EF5E-C77B-45C9-913C-93D9649424B3}" presName="parentRect" presStyleLbl="alignNode1" presStyleIdx="2" presStyleCnt="3"/>
      <dgm:spPr/>
    </dgm:pt>
    <dgm:pt modelId="{690D8026-2099-42B2-AA6B-648CE54511C3}" type="pres">
      <dgm:prSet presAssocID="{2833EF5E-C77B-45C9-913C-93D9649424B3}" presName="adorn" presStyleLbl="fgAccFollowNode1" presStyleIdx="2" presStyleCnt="3"/>
      <dgm:spPr/>
    </dgm:pt>
  </dgm:ptLst>
  <dgm:cxnLst>
    <dgm:cxn modelId="{07550F1E-2CB5-4D33-8234-73054C972C2B}" type="presOf" srcId="{FCB8345C-5D58-43C1-B315-1911A3FB11A9}" destId="{BB59FB74-86C3-488A-9E47-371B7DC7E0D9}" srcOrd="1" destOrd="0" presId="urn:microsoft.com/office/officeart/2005/8/layout/bList2"/>
    <dgm:cxn modelId="{BF2112AC-2CD4-41B3-A152-563342656643}" type="presOf" srcId="{10A1256C-23F4-4894-9088-49A0D8694DDB}" destId="{8DB171E6-B20A-4CB5-82B4-B9BB06F55F6C}" srcOrd="0" destOrd="2" presId="urn:microsoft.com/office/officeart/2005/8/layout/bList2"/>
    <dgm:cxn modelId="{69073901-9ACA-4C26-8D78-95001ECA3035}" type="presOf" srcId="{440A1213-4C96-4A1A-A64E-92E7F9FB33A6}" destId="{06547201-368D-4ABA-AA66-D39700DDEFB2}" srcOrd="0" destOrd="0" presId="urn:microsoft.com/office/officeart/2005/8/layout/bList2"/>
    <dgm:cxn modelId="{94D96486-0627-442B-9E5A-DC508D979E17}" type="presOf" srcId="{A8E02214-64F0-4C34-8426-99386C70FE45}" destId="{61B8DADD-55AA-49F5-991C-281D5705EC43}" srcOrd="0" destOrd="0" presId="urn:microsoft.com/office/officeart/2005/8/layout/bList2"/>
    <dgm:cxn modelId="{2826518B-CC8B-4AB4-9943-1C7C5DE1717E}" srcId="{0E6A6823-015E-4D50-ACBA-9AD8407385CD}" destId="{2B555DC0-826D-42B5-B8B0-EC9858B713CF}" srcOrd="0" destOrd="0" parTransId="{374F8D3F-63B3-4E19-AE53-12CE69A6BDC2}" sibTransId="{D534DFFF-CF8A-4898-B018-58612EA60FD5}"/>
    <dgm:cxn modelId="{0B0345E7-CDCC-4B7A-B6C7-60C5DE65EC5E}" type="presOf" srcId="{0E6A6823-015E-4D50-ACBA-9AD8407385CD}" destId="{7B3EDC7B-2117-43A0-AB4D-FB5BAFBDF5F4}" srcOrd="1" destOrd="0" presId="urn:microsoft.com/office/officeart/2005/8/layout/bList2"/>
    <dgm:cxn modelId="{1230C1D8-D34F-4E03-97CB-2354210B22EA}" type="presOf" srcId="{2833EF5E-C77B-45C9-913C-93D9649424B3}" destId="{75997E87-A7D9-4F45-880D-2EC6E0BB054D}" srcOrd="0" destOrd="0" presId="urn:microsoft.com/office/officeart/2005/8/layout/bList2"/>
    <dgm:cxn modelId="{E627E9CA-0C4E-4846-8879-740C31EE1189}" type="presOf" srcId="{2B555DC0-826D-42B5-B8B0-EC9858B713CF}" destId="{19F2FD4C-711E-4B4D-8EFE-54F6FB648AD0}" srcOrd="0" destOrd="0" presId="urn:microsoft.com/office/officeart/2005/8/layout/bList2"/>
    <dgm:cxn modelId="{841549E3-F20A-4DAF-A0FE-E3AFDA5A1E47}" type="presOf" srcId="{5A222B79-06C8-4EBA-94DA-62B3F0A9F13C}" destId="{E0CB7656-9528-4441-AE0B-7EB670D0CF36}" srcOrd="0" destOrd="0" presId="urn:microsoft.com/office/officeart/2005/8/layout/bList2"/>
    <dgm:cxn modelId="{BF178875-D794-410A-BF91-7D9E78F51AC3}" type="presOf" srcId="{FCB8345C-5D58-43C1-B315-1911A3FB11A9}" destId="{E3E8A9E6-9BF2-4ACA-AA7D-22FF570F6474}" srcOrd="0" destOrd="0" presId="urn:microsoft.com/office/officeart/2005/8/layout/bList2"/>
    <dgm:cxn modelId="{DE134008-79C9-453C-90B1-EC5E7EE2C68F}" type="presOf" srcId="{2833EF5E-C77B-45C9-913C-93D9649424B3}" destId="{2AB8C298-5C19-4EFB-9B90-99EC01BF2F73}" srcOrd="1" destOrd="0" presId="urn:microsoft.com/office/officeart/2005/8/layout/bList2"/>
    <dgm:cxn modelId="{CC387067-8917-4396-964F-66D8F78C2D14}" srcId="{2833EF5E-C77B-45C9-913C-93D9649424B3}" destId="{10A1256C-23F4-4894-9088-49A0D8694DDB}" srcOrd="2" destOrd="0" parTransId="{E792F385-A671-4A61-BD75-6C8523D69E51}" sibTransId="{124A33B9-EFA3-446C-BEB8-36DA43D6ECB2}"/>
    <dgm:cxn modelId="{CB187DF0-C882-47AD-99E2-F065B1B0625B}" srcId="{2833EF5E-C77B-45C9-913C-93D9649424B3}" destId="{89CF9B87-35A5-47A5-B40A-409222BD8D17}" srcOrd="0" destOrd="0" parTransId="{074A57F1-ACA7-4F3A-A7E0-F597B28A84D0}" sibTransId="{1D9A7D2A-03AC-4509-90F4-F1F9F4C46DB0}"/>
    <dgm:cxn modelId="{9D5E7CB9-BA90-47C5-9ADA-81B39A1548ED}" srcId="{5A222B79-06C8-4EBA-94DA-62B3F0A9F13C}" destId="{FCB8345C-5D58-43C1-B315-1911A3FB11A9}" srcOrd="0" destOrd="0" parTransId="{950FA100-5EDD-404A-8CAC-3B20F4EA331C}" sibTransId="{440A1213-4C96-4A1A-A64E-92E7F9FB33A6}"/>
    <dgm:cxn modelId="{A2CF74A5-A75E-4A47-858F-35D763C68979}" type="presOf" srcId="{053E6D99-0E21-4F43-9C9C-E35CE7DFD2DD}" destId="{8DB171E6-B20A-4CB5-82B4-B9BB06F55F6C}" srcOrd="0" destOrd="1" presId="urn:microsoft.com/office/officeart/2005/8/layout/bList2"/>
    <dgm:cxn modelId="{BA4E3DA9-2E3D-4FE1-8A8E-8E2400A42A64}" type="presOf" srcId="{25E618CD-ABB9-40A0-BE4B-A1710469912F}" destId="{8A9B052D-AFDB-427A-B47E-19FD03EC020D}" srcOrd="0" destOrd="0" presId="urn:microsoft.com/office/officeart/2005/8/layout/bList2"/>
    <dgm:cxn modelId="{32A0FE0D-C381-41F1-96D0-6FCB3D67079B}" srcId="{FCB8345C-5D58-43C1-B315-1911A3FB11A9}" destId="{25E618CD-ABB9-40A0-BE4B-A1710469912F}" srcOrd="0" destOrd="0" parTransId="{75980094-A7BB-4F2A-9775-DD70466532F3}" sibTransId="{0B36B1C7-BF91-4E13-A673-9CE543222F7E}"/>
    <dgm:cxn modelId="{42DA095D-67EF-432E-865B-8748A3E150A6}" srcId="{5A222B79-06C8-4EBA-94DA-62B3F0A9F13C}" destId="{0E6A6823-015E-4D50-ACBA-9AD8407385CD}" srcOrd="1" destOrd="0" parTransId="{FD212112-A0B9-4E35-9649-9B165B12F98F}" sibTransId="{A8E02214-64F0-4C34-8426-99386C70FE45}"/>
    <dgm:cxn modelId="{90AE099B-87BD-4F95-A2AA-E90B3057F21F}" srcId="{2833EF5E-C77B-45C9-913C-93D9649424B3}" destId="{053E6D99-0E21-4F43-9C9C-E35CE7DFD2DD}" srcOrd="1" destOrd="0" parTransId="{BD6313AE-9C3B-4966-AB02-E7E243360CA2}" sibTransId="{2FA79301-8C61-4B90-B7F9-61799D69BD33}"/>
    <dgm:cxn modelId="{D56856F6-2364-4296-ADB8-DD6AC9AD348C}" type="presOf" srcId="{0E6A6823-015E-4D50-ACBA-9AD8407385CD}" destId="{7FE90308-6A81-41BE-A3AE-08C9987A89AD}" srcOrd="0" destOrd="0" presId="urn:microsoft.com/office/officeart/2005/8/layout/bList2"/>
    <dgm:cxn modelId="{333713BE-FCBC-412E-8B74-17EBDA83F2BB}" type="presOf" srcId="{89CF9B87-35A5-47A5-B40A-409222BD8D17}" destId="{8DB171E6-B20A-4CB5-82B4-B9BB06F55F6C}" srcOrd="0" destOrd="0" presId="urn:microsoft.com/office/officeart/2005/8/layout/bList2"/>
    <dgm:cxn modelId="{2C799DFD-3E31-48D6-BFEC-7043679F2C44}" srcId="{5A222B79-06C8-4EBA-94DA-62B3F0A9F13C}" destId="{2833EF5E-C77B-45C9-913C-93D9649424B3}" srcOrd="2" destOrd="0" parTransId="{54528E64-AFB8-429D-9E85-96A889253538}" sibTransId="{E7AB4C96-D812-487B-A9EE-9D0CA6E26FF2}"/>
    <dgm:cxn modelId="{0C21827A-FAE9-418F-ACB7-096F19470F2D}" type="presParOf" srcId="{E0CB7656-9528-4441-AE0B-7EB670D0CF36}" destId="{2907FA3F-D7AF-4715-8821-DA50E9FE860D}" srcOrd="0" destOrd="0" presId="urn:microsoft.com/office/officeart/2005/8/layout/bList2"/>
    <dgm:cxn modelId="{A59E9906-308E-4FBC-8AA1-B45D012DFC72}" type="presParOf" srcId="{2907FA3F-D7AF-4715-8821-DA50E9FE860D}" destId="{8A9B052D-AFDB-427A-B47E-19FD03EC020D}" srcOrd="0" destOrd="0" presId="urn:microsoft.com/office/officeart/2005/8/layout/bList2"/>
    <dgm:cxn modelId="{917C1A35-3D2B-47B7-8392-793709A3C4DD}" type="presParOf" srcId="{2907FA3F-D7AF-4715-8821-DA50E9FE860D}" destId="{E3E8A9E6-9BF2-4ACA-AA7D-22FF570F6474}" srcOrd="1" destOrd="0" presId="urn:microsoft.com/office/officeart/2005/8/layout/bList2"/>
    <dgm:cxn modelId="{89EEEF19-CC48-482E-8CE7-E9E7F61456B3}" type="presParOf" srcId="{2907FA3F-D7AF-4715-8821-DA50E9FE860D}" destId="{BB59FB74-86C3-488A-9E47-371B7DC7E0D9}" srcOrd="2" destOrd="0" presId="urn:microsoft.com/office/officeart/2005/8/layout/bList2"/>
    <dgm:cxn modelId="{BBC3F1FC-68B4-4C4E-B6F7-EC6E05A0E602}" type="presParOf" srcId="{2907FA3F-D7AF-4715-8821-DA50E9FE860D}" destId="{5540A0C4-4730-4E48-BDE8-F8603ED5D108}" srcOrd="3" destOrd="0" presId="urn:microsoft.com/office/officeart/2005/8/layout/bList2"/>
    <dgm:cxn modelId="{CC909F48-31A6-40D1-B005-C33C8F4B2E8A}" type="presParOf" srcId="{E0CB7656-9528-4441-AE0B-7EB670D0CF36}" destId="{06547201-368D-4ABA-AA66-D39700DDEFB2}" srcOrd="1" destOrd="0" presId="urn:microsoft.com/office/officeart/2005/8/layout/bList2"/>
    <dgm:cxn modelId="{42436612-8F74-44A1-B41E-DB0E009E9CF4}" type="presParOf" srcId="{E0CB7656-9528-4441-AE0B-7EB670D0CF36}" destId="{49E1EB26-E2A8-4D1A-9468-9B5ED02E23CA}" srcOrd="2" destOrd="0" presId="urn:microsoft.com/office/officeart/2005/8/layout/bList2"/>
    <dgm:cxn modelId="{2B2ACE1E-C422-430C-974C-0A8CA38CC010}" type="presParOf" srcId="{49E1EB26-E2A8-4D1A-9468-9B5ED02E23CA}" destId="{19F2FD4C-711E-4B4D-8EFE-54F6FB648AD0}" srcOrd="0" destOrd="0" presId="urn:microsoft.com/office/officeart/2005/8/layout/bList2"/>
    <dgm:cxn modelId="{51895B5A-1A30-45D0-A8BA-62BFA4AD8B83}" type="presParOf" srcId="{49E1EB26-E2A8-4D1A-9468-9B5ED02E23CA}" destId="{7FE90308-6A81-41BE-A3AE-08C9987A89AD}" srcOrd="1" destOrd="0" presId="urn:microsoft.com/office/officeart/2005/8/layout/bList2"/>
    <dgm:cxn modelId="{1EBE59BF-FA2B-488A-A096-1DDD09DE44F2}" type="presParOf" srcId="{49E1EB26-E2A8-4D1A-9468-9B5ED02E23CA}" destId="{7B3EDC7B-2117-43A0-AB4D-FB5BAFBDF5F4}" srcOrd="2" destOrd="0" presId="urn:microsoft.com/office/officeart/2005/8/layout/bList2"/>
    <dgm:cxn modelId="{41F6F01F-177B-410F-8707-C6C66157D5AD}" type="presParOf" srcId="{49E1EB26-E2A8-4D1A-9468-9B5ED02E23CA}" destId="{6CBFB98D-D0D2-4B77-B5FB-89B2D538379F}" srcOrd="3" destOrd="0" presId="urn:microsoft.com/office/officeart/2005/8/layout/bList2"/>
    <dgm:cxn modelId="{8B4BBD18-08B1-483C-B9B1-B866546D33EC}" type="presParOf" srcId="{E0CB7656-9528-4441-AE0B-7EB670D0CF36}" destId="{61B8DADD-55AA-49F5-991C-281D5705EC43}" srcOrd="3" destOrd="0" presId="urn:microsoft.com/office/officeart/2005/8/layout/bList2"/>
    <dgm:cxn modelId="{69C9C1EE-B775-4136-8D22-831312E036AB}" type="presParOf" srcId="{E0CB7656-9528-4441-AE0B-7EB670D0CF36}" destId="{E41CE703-CAD5-4DE2-BB02-8A606966C8B2}" srcOrd="4" destOrd="0" presId="urn:microsoft.com/office/officeart/2005/8/layout/bList2"/>
    <dgm:cxn modelId="{19DE2356-54E5-4414-9568-BF1DFEC5AF47}" type="presParOf" srcId="{E41CE703-CAD5-4DE2-BB02-8A606966C8B2}" destId="{8DB171E6-B20A-4CB5-82B4-B9BB06F55F6C}" srcOrd="0" destOrd="0" presId="urn:microsoft.com/office/officeart/2005/8/layout/bList2"/>
    <dgm:cxn modelId="{76918ABD-A442-41DB-9B28-56F49A913E75}" type="presParOf" srcId="{E41CE703-CAD5-4DE2-BB02-8A606966C8B2}" destId="{75997E87-A7D9-4F45-880D-2EC6E0BB054D}" srcOrd="1" destOrd="0" presId="urn:microsoft.com/office/officeart/2005/8/layout/bList2"/>
    <dgm:cxn modelId="{F6C1FB58-8F79-4C3C-ADCB-7F17DCAA8A92}" type="presParOf" srcId="{E41CE703-CAD5-4DE2-BB02-8A606966C8B2}" destId="{2AB8C298-5C19-4EFB-9B90-99EC01BF2F73}" srcOrd="2" destOrd="0" presId="urn:microsoft.com/office/officeart/2005/8/layout/bList2"/>
    <dgm:cxn modelId="{F542ED72-A6BF-4B7A-8F4B-A823331AF2AE}" type="presParOf" srcId="{E41CE703-CAD5-4DE2-BB02-8A606966C8B2}" destId="{690D8026-2099-42B2-AA6B-648CE54511C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Actual Presentation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F3FCC63-C4CF-483C-89EC-E9BABA6637B4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</dgm:pt>
    <dgm:pt modelId="{E1D9E699-3EC9-4028-A8C5-0EE699B06DA5}">
      <dgm:prSet phldrT="[Text]"/>
      <dgm:spPr/>
      <dgm:t>
        <a:bodyPr/>
        <a:lstStyle/>
        <a:p>
          <a:r>
            <a:rPr lang="en-US" altLang="en-US" dirty="0" smtClean="0"/>
            <a:t>Give the audience a sense of your idea / work</a:t>
          </a:r>
          <a:endParaRPr lang="en-US" dirty="0"/>
        </a:p>
      </dgm:t>
    </dgm:pt>
    <dgm:pt modelId="{082832CA-3F85-4F02-87AA-274D7C92C615}" type="parTrans" cxnId="{C60B7D06-2593-441F-9121-9527A6E9143A}">
      <dgm:prSet/>
      <dgm:spPr/>
      <dgm:t>
        <a:bodyPr/>
        <a:lstStyle/>
        <a:p>
          <a:endParaRPr lang="en-US"/>
        </a:p>
      </dgm:t>
    </dgm:pt>
    <dgm:pt modelId="{7DDB8651-6C7E-47A2-870B-B7F8E4673B8F}" type="sibTrans" cxnId="{C60B7D06-2593-441F-9121-9527A6E9143A}">
      <dgm:prSet/>
      <dgm:spPr/>
      <dgm:t>
        <a:bodyPr/>
        <a:lstStyle/>
        <a:p>
          <a:endParaRPr lang="en-US"/>
        </a:p>
      </dgm:t>
    </dgm:pt>
    <dgm:pt modelId="{22EC73E9-99A9-43B4-9021-10BD479771FA}">
      <dgm:prSet/>
      <dgm:spPr/>
      <dgm:t>
        <a:bodyPr/>
        <a:lstStyle/>
        <a:p>
          <a:r>
            <a:rPr lang="en-US" altLang="en-US" dirty="0" smtClean="0"/>
            <a:t>Make them want to read your paper</a:t>
          </a:r>
          <a:endParaRPr lang="en-US" altLang="en-US" dirty="0" smtClean="0"/>
        </a:p>
      </dgm:t>
    </dgm:pt>
    <dgm:pt modelId="{34C0D36C-9696-43BB-BE65-9A6AABD14CEF}" type="parTrans" cxnId="{C0DE78FB-70DB-4AE1-8F90-BAB67BF0846F}">
      <dgm:prSet/>
      <dgm:spPr/>
      <dgm:t>
        <a:bodyPr/>
        <a:lstStyle/>
        <a:p>
          <a:endParaRPr lang="en-US"/>
        </a:p>
      </dgm:t>
    </dgm:pt>
    <dgm:pt modelId="{3BD24DB9-CB44-4979-A6C6-F15F8BF7A88E}" type="sibTrans" cxnId="{C0DE78FB-70DB-4AE1-8F90-BAB67BF0846F}">
      <dgm:prSet/>
      <dgm:spPr/>
      <dgm:t>
        <a:bodyPr/>
        <a:lstStyle/>
        <a:p>
          <a:endParaRPr lang="en-US"/>
        </a:p>
      </dgm:t>
    </dgm:pt>
    <dgm:pt modelId="{86FC0B6A-6052-4F83-9F85-10AAC9F9B55B}">
      <dgm:prSet/>
      <dgm:spPr/>
      <dgm:t>
        <a:bodyPr/>
        <a:lstStyle/>
        <a:p>
          <a:r>
            <a:rPr lang="en-US" b="0" i="0" dirty="0" smtClean="0"/>
            <a:t>Feedback: To engage, excite, provoke them</a:t>
          </a:r>
          <a:r>
            <a:rPr lang="en-US" dirty="0" smtClean="0"/>
            <a:t/>
          </a:r>
          <a:br>
            <a:rPr lang="en-US" dirty="0" smtClean="0"/>
          </a:br>
          <a:endParaRPr lang="en-US" altLang="en-US" dirty="0" smtClean="0"/>
        </a:p>
      </dgm:t>
    </dgm:pt>
    <dgm:pt modelId="{B383D76D-C153-4F70-A4BA-4694F1B03ED9}" type="parTrans" cxnId="{24484075-6F27-4FCE-8425-6FA9255D9E6A}">
      <dgm:prSet/>
      <dgm:spPr/>
      <dgm:t>
        <a:bodyPr/>
        <a:lstStyle/>
        <a:p>
          <a:endParaRPr lang="en-US"/>
        </a:p>
      </dgm:t>
    </dgm:pt>
    <dgm:pt modelId="{1E67994E-01E4-4427-986E-74F67BD39AF7}" type="sibTrans" cxnId="{24484075-6F27-4FCE-8425-6FA9255D9E6A}">
      <dgm:prSet/>
      <dgm:spPr/>
      <dgm:t>
        <a:bodyPr/>
        <a:lstStyle/>
        <a:p>
          <a:endParaRPr lang="en-US"/>
        </a:p>
      </dgm:t>
    </dgm:pt>
    <dgm:pt modelId="{3708A241-2E6E-4438-8019-36FBF026000E}" type="pres">
      <dgm:prSet presAssocID="{8F3FCC63-C4CF-483C-89EC-E9BABA6637B4}" presName="Name0" presStyleCnt="0">
        <dgm:presLayoutVars>
          <dgm:dir/>
          <dgm:resizeHandles val="exact"/>
        </dgm:presLayoutVars>
      </dgm:prSet>
      <dgm:spPr/>
    </dgm:pt>
    <dgm:pt modelId="{FD6FBC5C-7180-4435-B14B-AB009716D38B}" type="pres">
      <dgm:prSet presAssocID="{8F3FCC63-C4CF-483C-89EC-E9BABA6637B4}" presName="fgShape" presStyleLbl="fgShp" presStyleIdx="0" presStyleCnt="1"/>
      <dgm:spPr/>
    </dgm:pt>
    <dgm:pt modelId="{615B26A3-D5FE-4F24-91BE-07C8F41C04A2}" type="pres">
      <dgm:prSet presAssocID="{8F3FCC63-C4CF-483C-89EC-E9BABA6637B4}" presName="linComp" presStyleCnt="0"/>
      <dgm:spPr/>
    </dgm:pt>
    <dgm:pt modelId="{BECA8A1C-783B-45BD-A237-5A3B09B00D81}" type="pres">
      <dgm:prSet presAssocID="{E1D9E699-3EC9-4028-A8C5-0EE699B06DA5}" presName="compNode" presStyleCnt="0"/>
      <dgm:spPr/>
    </dgm:pt>
    <dgm:pt modelId="{ACA399BC-718E-4970-BCE5-7E8733F6A930}" type="pres">
      <dgm:prSet presAssocID="{E1D9E699-3EC9-4028-A8C5-0EE699B06DA5}" presName="bkgdShape" presStyleLbl="node1" presStyleIdx="0" presStyleCnt="3"/>
      <dgm:spPr/>
      <dgm:t>
        <a:bodyPr/>
        <a:lstStyle/>
        <a:p>
          <a:endParaRPr lang="en-US"/>
        </a:p>
      </dgm:t>
    </dgm:pt>
    <dgm:pt modelId="{7F0E9ABC-A2E7-45C3-BD98-BE64A35EF2C8}" type="pres">
      <dgm:prSet presAssocID="{E1D9E699-3EC9-4028-A8C5-0EE699B06DA5}" presName="nodeTx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B07D20-11C7-466E-AFAB-E7AEE500E49C}" type="pres">
      <dgm:prSet presAssocID="{E1D9E699-3EC9-4028-A8C5-0EE699B06DA5}" presName="invisiNode" presStyleLbl="node1" presStyleIdx="0" presStyleCnt="3"/>
      <dgm:spPr/>
    </dgm:pt>
    <dgm:pt modelId="{C6F29387-B056-4B5A-B0D6-DB22F157D9E3}" type="pres">
      <dgm:prSet presAssocID="{E1D9E699-3EC9-4028-A8C5-0EE699B06DA5}" presName="imagNode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D135192-FCB0-4590-8011-58006C454DB2}" type="pres">
      <dgm:prSet presAssocID="{7DDB8651-6C7E-47A2-870B-B7F8E4673B8F}" presName="sibTrans" presStyleLbl="sibTrans2D1" presStyleIdx="0" presStyleCnt="0"/>
      <dgm:spPr/>
    </dgm:pt>
    <dgm:pt modelId="{05C1A35F-F71D-41F3-9640-43603DFE564E}" type="pres">
      <dgm:prSet presAssocID="{22EC73E9-99A9-43B4-9021-10BD479771FA}" presName="compNode" presStyleCnt="0"/>
      <dgm:spPr/>
    </dgm:pt>
    <dgm:pt modelId="{9FF09027-A1C1-463A-81F5-B4BE1C389686}" type="pres">
      <dgm:prSet presAssocID="{22EC73E9-99A9-43B4-9021-10BD479771FA}" presName="bkgdShape" presStyleLbl="node1" presStyleIdx="1" presStyleCnt="3"/>
      <dgm:spPr/>
    </dgm:pt>
    <dgm:pt modelId="{3B5FB3AD-0653-40C5-9C98-7EE4106098D3}" type="pres">
      <dgm:prSet presAssocID="{22EC73E9-99A9-43B4-9021-10BD479771FA}" presName="nodeTx" presStyleLbl="node1" presStyleIdx="1" presStyleCnt="3">
        <dgm:presLayoutVars>
          <dgm:bulletEnabled val="1"/>
        </dgm:presLayoutVars>
      </dgm:prSet>
      <dgm:spPr/>
    </dgm:pt>
    <dgm:pt modelId="{6FB0604D-3FCA-4895-922A-2C951279B412}" type="pres">
      <dgm:prSet presAssocID="{22EC73E9-99A9-43B4-9021-10BD479771FA}" presName="invisiNode" presStyleLbl="node1" presStyleIdx="1" presStyleCnt="3"/>
      <dgm:spPr/>
    </dgm:pt>
    <dgm:pt modelId="{077051DE-6802-434F-9D38-A08B7ABBD6DA}" type="pres">
      <dgm:prSet presAssocID="{22EC73E9-99A9-43B4-9021-10BD479771FA}" presName="imagNode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D89BBE3-5F2F-4C34-BDD1-7ECBE9BEF5BD}" type="pres">
      <dgm:prSet presAssocID="{3BD24DB9-CB44-4979-A6C6-F15F8BF7A88E}" presName="sibTrans" presStyleLbl="sibTrans2D1" presStyleIdx="0" presStyleCnt="0"/>
      <dgm:spPr/>
    </dgm:pt>
    <dgm:pt modelId="{461D9040-4BC6-4905-8CC9-2726F3E6ABA0}" type="pres">
      <dgm:prSet presAssocID="{86FC0B6A-6052-4F83-9F85-10AAC9F9B55B}" presName="compNode" presStyleCnt="0"/>
      <dgm:spPr/>
    </dgm:pt>
    <dgm:pt modelId="{B31B56EC-892C-4676-B011-A731A819B96B}" type="pres">
      <dgm:prSet presAssocID="{86FC0B6A-6052-4F83-9F85-10AAC9F9B55B}" presName="bkgdShape" presStyleLbl="node1" presStyleIdx="2" presStyleCnt="3"/>
      <dgm:spPr/>
      <dgm:t>
        <a:bodyPr/>
        <a:lstStyle/>
        <a:p>
          <a:endParaRPr lang="en-US"/>
        </a:p>
      </dgm:t>
    </dgm:pt>
    <dgm:pt modelId="{3482080E-F68B-4FA9-8C7F-B6CCB45D1067}" type="pres">
      <dgm:prSet presAssocID="{86FC0B6A-6052-4F83-9F85-10AAC9F9B55B}" presName="nodeTx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ECA6B7-67E1-4061-895B-DD7AFE187875}" type="pres">
      <dgm:prSet presAssocID="{86FC0B6A-6052-4F83-9F85-10AAC9F9B55B}" presName="invisiNode" presStyleLbl="node1" presStyleIdx="2" presStyleCnt="3"/>
      <dgm:spPr/>
    </dgm:pt>
    <dgm:pt modelId="{0B092A04-F8DE-4561-807E-96D20AFAB94E}" type="pres">
      <dgm:prSet presAssocID="{86FC0B6A-6052-4F83-9F85-10AAC9F9B55B}" presName="imagNode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C60B7D06-2593-441F-9121-9527A6E9143A}" srcId="{8F3FCC63-C4CF-483C-89EC-E9BABA6637B4}" destId="{E1D9E699-3EC9-4028-A8C5-0EE699B06DA5}" srcOrd="0" destOrd="0" parTransId="{082832CA-3F85-4F02-87AA-274D7C92C615}" sibTransId="{7DDB8651-6C7E-47A2-870B-B7F8E4673B8F}"/>
    <dgm:cxn modelId="{2FF3DECF-A359-4658-B1BA-BF153428C105}" type="presOf" srcId="{E1D9E699-3EC9-4028-A8C5-0EE699B06DA5}" destId="{7F0E9ABC-A2E7-45C3-BD98-BE64A35EF2C8}" srcOrd="1" destOrd="0" presId="urn:microsoft.com/office/officeart/2005/8/layout/hList7"/>
    <dgm:cxn modelId="{871E72F5-0CA3-4B53-BC51-016EB5EEFA40}" type="presOf" srcId="{3BD24DB9-CB44-4979-A6C6-F15F8BF7A88E}" destId="{1D89BBE3-5F2F-4C34-BDD1-7ECBE9BEF5BD}" srcOrd="0" destOrd="0" presId="urn:microsoft.com/office/officeart/2005/8/layout/hList7"/>
    <dgm:cxn modelId="{6D9DD7E8-BFAA-4ABB-81A6-748466B97A09}" type="presOf" srcId="{86FC0B6A-6052-4F83-9F85-10AAC9F9B55B}" destId="{3482080E-F68B-4FA9-8C7F-B6CCB45D1067}" srcOrd="1" destOrd="0" presId="urn:microsoft.com/office/officeart/2005/8/layout/hList7"/>
    <dgm:cxn modelId="{D2E2151C-549B-4C59-AD2F-C69CD2C1A62D}" type="presOf" srcId="{7DDB8651-6C7E-47A2-870B-B7F8E4673B8F}" destId="{6D135192-FCB0-4590-8011-58006C454DB2}" srcOrd="0" destOrd="0" presId="urn:microsoft.com/office/officeart/2005/8/layout/hList7"/>
    <dgm:cxn modelId="{C0DE78FB-70DB-4AE1-8F90-BAB67BF0846F}" srcId="{8F3FCC63-C4CF-483C-89EC-E9BABA6637B4}" destId="{22EC73E9-99A9-43B4-9021-10BD479771FA}" srcOrd="1" destOrd="0" parTransId="{34C0D36C-9696-43BB-BE65-9A6AABD14CEF}" sibTransId="{3BD24DB9-CB44-4979-A6C6-F15F8BF7A88E}"/>
    <dgm:cxn modelId="{E495FD7B-0EA0-43D3-9112-8114E85CA086}" type="presOf" srcId="{22EC73E9-99A9-43B4-9021-10BD479771FA}" destId="{3B5FB3AD-0653-40C5-9C98-7EE4106098D3}" srcOrd="1" destOrd="0" presId="urn:microsoft.com/office/officeart/2005/8/layout/hList7"/>
    <dgm:cxn modelId="{EDD0763B-9530-4A9B-B8EE-1B1CAFC6C2FE}" type="presOf" srcId="{86FC0B6A-6052-4F83-9F85-10AAC9F9B55B}" destId="{B31B56EC-892C-4676-B011-A731A819B96B}" srcOrd="0" destOrd="0" presId="urn:microsoft.com/office/officeart/2005/8/layout/hList7"/>
    <dgm:cxn modelId="{69B804C7-817D-400B-9BE0-BCE70D7EAC6B}" type="presOf" srcId="{8F3FCC63-C4CF-483C-89EC-E9BABA6637B4}" destId="{3708A241-2E6E-4438-8019-36FBF026000E}" srcOrd="0" destOrd="0" presId="urn:microsoft.com/office/officeart/2005/8/layout/hList7"/>
    <dgm:cxn modelId="{24484075-6F27-4FCE-8425-6FA9255D9E6A}" srcId="{8F3FCC63-C4CF-483C-89EC-E9BABA6637B4}" destId="{86FC0B6A-6052-4F83-9F85-10AAC9F9B55B}" srcOrd="2" destOrd="0" parTransId="{B383D76D-C153-4F70-A4BA-4694F1B03ED9}" sibTransId="{1E67994E-01E4-4427-986E-74F67BD39AF7}"/>
    <dgm:cxn modelId="{3418CF96-4603-4C45-8B96-B709B91B4F69}" type="presOf" srcId="{22EC73E9-99A9-43B4-9021-10BD479771FA}" destId="{9FF09027-A1C1-463A-81F5-B4BE1C389686}" srcOrd="0" destOrd="0" presId="urn:microsoft.com/office/officeart/2005/8/layout/hList7"/>
    <dgm:cxn modelId="{08CC5E40-E9AF-428C-BB87-9912923686EE}" type="presOf" srcId="{E1D9E699-3EC9-4028-A8C5-0EE699B06DA5}" destId="{ACA399BC-718E-4970-BCE5-7E8733F6A930}" srcOrd="0" destOrd="0" presId="urn:microsoft.com/office/officeart/2005/8/layout/hList7"/>
    <dgm:cxn modelId="{C86E085B-C750-4A4C-829D-3D6C3CA1FADB}" type="presParOf" srcId="{3708A241-2E6E-4438-8019-36FBF026000E}" destId="{FD6FBC5C-7180-4435-B14B-AB009716D38B}" srcOrd="0" destOrd="0" presId="urn:microsoft.com/office/officeart/2005/8/layout/hList7"/>
    <dgm:cxn modelId="{FA3993CB-2099-4E26-81C8-93E04C956A62}" type="presParOf" srcId="{3708A241-2E6E-4438-8019-36FBF026000E}" destId="{615B26A3-D5FE-4F24-91BE-07C8F41C04A2}" srcOrd="1" destOrd="0" presId="urn:microsoft.com/office/officeart/2005/8/layout/hList7"/>
    <dgm:cxn modelId="{A4D4C63D-537B-4B89-ACD2-33A5C212D63F}" type="presParOf" srcId="{615B26A3-D5FE-4F24-91BE-07C8F41C04A2}" destId="{BECA8A1C-783B-45BD-A237-5A3B09B00D81}" srcOrd="0" destOrd="0" presId="urn:microsoft.com/office/officeart/2005/8/layout/hList7"/>
    <dgm:cxn modelId="{649A7DDC-4E03-4D46-9B63-FDF8916904E4}" type="presParOf" srcId="{BECA8A1C-783B-45BD-A237-5A3B09B00D81}" destId="{ACA399BC-718E-4970-BCE5-7E8733F6A930}" srcOrd="0" destOrd="0" presId="urn:microsoft.com/office/officeart/2005/8/layout/hList7"/>
    <dgm:cxn modelId="{35419FFB-F04A-4ECF-820D-EFE9F133148F}" type="presParOf" srcId="{BECA8A1C-783B-45BD-A237-5A3B09B00D81}" destId="{7F0E9ABC-A2E7-45C3-BD98-BE64A35EF2C8}" srcOrd="1" destOrd="0" presId="urn:microsoft.com/office/officeart/2005/8/layout/hList7"/>
    <dgm:cxn modelId="{2F4D1DD3-3A33-4E3A-A975-B2389F181279}" type="presParOf" srcId="{BECA8A1C-783B-45BD-A237-5A3B09B00D81}" destId="{E8B07D20-11C7-466E-AFAB-E7AEE500E49C}" srcOrd="2" destOrd="0" presId="urn:microsoft.com/office/officeart/2005/8/layout/hList7"/>
    <dgm:cxn modelId="{EC9DFDF7-EC14-46CB-A099-2175DC548EEC}" type="presParOf" srcId="{BECA8A1C-783B-45BD-A237-5A3B09B00D81}" destId="{C6F29387-B056-4B5A-B0D6-DB22F157D9E3}" srcOrd="3" destOrd="0" presId="urn:microsoft.com/office/officeart/2005/8/layout/hList7"/>
    <dgm:cxn modelId="{E708A586-5126-418A-89E7-BA4E6D888816}" type="presParOf" srcId="{615B26A3-D5FE-4F24-91BE-07C8F41C04A2}" destId="{6D135192-FCB0-4590-8011-58006C454DB2}" srcOrd="1" destOrd="0" presId="urn:microsoft.com/office/officeart/2005/8/layout/hList7"/>
    <dgm:cxn modelId="{534F2AB2-06C5-4D88-9367-52CFEEC1203F}" type="presParOf" srcId="{615B26A3-D5FE-4F24-91BE-07C8F41C04A2}" destId="{05C1A35F-F71D-41F3-9640-43603DFE564E}" srcOrd="2" destOrd="0" presId="urn:microsoft.com/office/officeart/2005/8/layout/hList7"/>
    <dgm:cxn modelId="{457DE2FA-A3F5-4529-AD1A-276A2A0DE863}" type="presParOf" srcId="{05C1A35F-F71D-41F3-9640-43603DFE564E}" destId="{9FF09027-A1C1-463A-81F5-B4BE1C389686}" srcOrd="0" destOrd="0" presId="urn:microsoft.com/office/officeart/2005/8/layout/hList7"/>
    <dgm:cxn modelId="{4A352DCA-0887-4438-8099-2644BE7F2C58}" type="presParOf" srcId="{05C1A35F-F71D-41F3-9640-43603DFE564E}" destId="{3B5FB3AD-0653-40C5-9C98-7EE4106098D3}" srcOrd="1" destOrd="0" presId="urn:microsoft.com/office/officeart/2005/8/layout/hList7"/>
    <dgm:cxn modelId="{31FC7CC8-4239-45ED-81FE-E7C6CCCA6BF4}" type="presParOf" srcId="{05C1A35F-F71D-41F3-9640-43603DFE564E}" destId="{6FB0604D-3FCA-4895-922A-2C951279B412}" srcOrd="2" destOrd="0" presId="urn:microsoft.com/office/officeart/2005/8/layout/hList7"/>
    <dgm:cxn modelId="{B08F90DC-CCBA-47E5-B8F2-6E2595CBE934}" type="presParOf" srcId="{05C1A35F-F71D-41F3-9640-43603DFE564E}" destId="{077051DE-6802-434F-9D38-A08B7ABBD6DA}" srcOrd="3" destOrd="0" presId="urn:microsoft.com/office/officeart/2005/8/layout/hList7"/>
    <dgm:cxn modelId="{075938BE-8F0B-44C0-88A7-D6AADCF33CE7}" type="presParOf" srcId="{615B26A3-D5FE-4F24-91BE-07C8F41C04A2}" destId="{1D89BBE3-5F2F-4C34-BDD1-7ECBE9BEF5BD}" srcOrd="3" destOrd="0" presId="urn:microsoft.com/office/officeart/2005/8/layout/hList7"/>
    <dgm:cxn modelId="{CD64A89E-A58F-4A9A-83C7-459A273A4C8E}" type="presParOf" srcId="{615B26A3-D5FE-4F24-91BE-07C8F41C04A2}" destId="{461D9040-4BC6-4905-8CC9-2726F3E6ABA0}" srcOrd="4" destOrd="0" presId="urn:microsoft.com/office/officeart/2005/8/layout/hList7"/>
    <dgm:cxn modelId="{B0189DAF-80C6-419D-8DC9-9327B821EAF6}" type="presParOf" srcId="{461D9040-4BC6-4905-8CC9-2726F3E6ABA0}" destId="{B31B56EC-892C-4676-B011-A731A819B96B}" srcOrd="0" destOrd="0" presId="urn:microsoft.com/office/officeart/2005/8/layout/hList7"/>
    <dgm:cxn modelId="{D8F93343-F1E5-42AD-9800-1F38C6D1A072}" type="presParOf" srcId="{461D9040-4BC6-4905-8CC9-2726F3E6ABA0}" destId="{3482080E-F68B-4FA9-8C7F-B6CCB45D1067}" srcOrd="1" destOrd="0" presId="urn:microsoft.com/office/officeart/2005/8/layout/hList7"/>
    <dgm:cxn modelId="{E6A577A4-DC9E-4765-9E3B-EC1986881E59}" type="presParOf" srcId="{461D9040-4BC6-4905-8CC9-2726F3E6ABA0}" destId="{25ECA6B7-67E1-4061-895B-DD7AFE187875}" srcOrd="2" destOrd="0" presId="urn:microsoft.com/office/officeart/2005/8/layout/hList7"/>
    <dgm:cxn modelId="{96839EF9-3F78-40FE-8794-443319DCC8F0}" type="presParOf" srcId="{461D9040-4BC6-4905-8CC9-2726F3E6ABA0}" destId="{0B092A04-F8DE-4561-807E-96D20AFAB94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A222B79-06C8-4EBA-94DA-62B3F0A9F13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26554-B23C-4101-B580-57CE9644F490}">
      <dgm:prSet/>
      <dgm:spPr/>
      <dgm:t>
        <a:bodyPr/>
        <a:lstStyle/>
        <a:p>
          <a:r>
            <a:rPr lang="en-US" dirty="0" smtClean="0"/>
            <a:t>Questions</a:t>
          </a:r>
          <a:endParaRPr lang="en-US" dirty="0"/>
        </a:p>
      </dgm:t>
    </dgm:pt>
    <dgm:pt modelId="{AC5C3E06-915A-44BD-A812-0BE328F081E2}" type="parTrans" cxnId="{7B8B7CFE-DBA8-4822-BF44-60C318DD6422}">
      <dgm:prSet/>
      <dgm:spPr/>
      <dgm:t>
        <a:bodyPr/>
        <a:lstStyle/>
        <a:p>
          <a:endParaRPr lang="en-US"/>
        </a:p>
      </dgm:t>
    </dgm:pt>
    <dgm:pt modelId="{B71F71E1-F901-4A47-B5E7-3BBE26F04D8F}" type="sibTrans" cxnId="{7B8B7CFE-DBA8-4822-BF44-60C318DD6422}">
      <dgm:prSet/>
      <dgm:spPr/>
      <dgm:t>
        <a:bodyPr/>
        <a:lstStyle/>
        <a:p>
          <a:endParaRPr lang="en-US"/>
        </a:p>
      </dgm:t>
    </dgm:pt>
    <dgm:pt modelId="{A7BC755B-7DC8-4DEA-9CA1-BD441FBFD843}">
      <dgm:prSet/>
      <dgm:spPr/>
      <dgm:t>
        <a:bodyPr/>
        <a:lstStyle/>
        <a:p>
          <a:r>
            <a:rPr lang="en-US" b="0" i="0" dirty="0" smtClean="0"/>
            <a:t>Q’s are not a problem</a:t>
          </a:r>
          <a:endParaRPr lang="en-US" dirty="0"/>
        </a:p>
      </dgm:t>
    </dgm:pt>
    <dgm:pt modelId="{CC2E941E-697C-44A4-8AA7-B165F9DEF063}" type="parTrans" cxnId="{32D4815B-35EF-458E-9732-23EA132C8755}">
      <dgm:prSet/>
      <dgm:spPr/>
      <dgm:t>
        <a:bodyPr/>
        <a:lstStyle/>
        <a:p>
          <a:endParaRPr lang="en-US"/>
        </a:p>
      </dgm:t>
    </dgm:pt>
    <dgm:pt modelId="{EA6DE678-C519-41E3-913D-A1EF3D1F7879}" type="sibTrans" cxnId="{32D4815B-35EF-458E-9732-23EA132C8755}">
      <dgm:prSet/>
      <dgm:spPr/>
      <dgm:t>
        <a:bodyPr/>
        <a:lstStyle/>
        <a:p>
          <a:endParaRPr lang="en-US"/>
        </a:p>
      </dgm:t>
    </dgm:pt>
    <dgm:pt modelId="{4602AC5E-AD28-4896-9A08-DE3D23C979A3}">
      <dgm:prSet/>
      <dgm:spPr/>
      <dgm:t>
        <a:bodyPr/>
        <a:lstStyle/>
        <a:p>
          <a:r>
            <a:rPr lang="en-US" b="0" i="0" dirty="0" smtClean="0"/>
            <a:t>Rather, opportunity to connect with your audience</a:t>
          </a:r>
          <a:endParaRPr lang="en-US" b="0" i="0" dirty="0"/>
        </a:p>
      </dgm:t>
    </dgm:pt>
    <dgm:pt modelId="{817DBEA1-C356-4ABD-BE4C-CDFAA16FCCC8}" type="parTrans" cxnId="{3EF53B22-1018-4BB7-A5F6-327C4E85DAAD}">
      <dgm:prSet/>
      <dgm:spPr/>
      <dgm:t>
        <a:bodyPr/>
        <a:lstStyle/>
        <a:p>
          <a:endParaRPr lang="en-US"/>
        </a:p>
      </dgm:t>
    </dgm:pt>
    <dgm:pt modelId="{01A212AC-37D7-42EC-BA89-F6227C2BBC7B}" type="sibTrans" cxnId="{3EF53B22-1018-4BB7-A5F6-327C4E85DAAD}">
      <dgm:prSet/>
      <dgm:spPr/>
      <dgm:t>
        <a:bodyPr/>
        <a:lstStyle/>
        <a:p>
          <a:endParaRPr lang="en-US"/>
        </a:p>
      </dgm:t>
    </dgm:pt>
    <dgm:pt modelId="{559DF453-117B-4848-88BD-B159F2E641B2}">
      <dgm:prSet/>
      <dgm:spPr/>
      <dgm:t>
        <a:bodyPr/>
        <a:lstStyle/>
        <a:p>
          <a:r>
            <a:rPr lang="en-US" b="0" i="0" dirty="0" smtClean="0"/>
            <a:t>Specifically encourage questions during your talk</a:t>
          </a:r>
          <a:endParaRPr lang="en-US" b="0" i="0" dirty="0"/>
        </a:p>
      </dgm:t>
    </dgm:pt>
    <dgm:pt modelId="{967D1E85-8411-4C56-8D11-316BB82AA80D}" type="parTrans" cxnId="{601EBBE6-DB3C-4DD1-93D1-4CC84D3D908A}">
      <dgm:prSet/>
      <dgm:spPr/>
      <dgm:t>
        <a:bodyPr/>
        <a:lstStyle/>
        <a:p>
          <a:endParaRPr lang="en-US"/>
        </a:p>
      </dgm:t>
    </dgm:pt>
    <dgm:pt modelId="{452295D0-2005-42F0-AA04-8741D74A4180}" type="sibTrans" cxnId="{601EBBE6-DB3C-4DD1-93D1-4CC84D3D908A}">
      <dgm:prSet/>
      <dgm:spPr/>
      <dgm:t>
        <a:bodyPr/>
        <a:lstStyle/>
        <a:p>
          <a:endParaRPr lang="en-US"/>
        </a:p>
      </dgm:t>
    </dgm:pt>
    <dgm:pt modelId="{1A9C512F-BE8C-4834-8081-01B86DD8AD66}">
      <dgm:prSet/>
      <dgm:spPr/>
      <dgm:t>
        <a:bodyPr/>
        <a:lstStyle/>
        <a:p>
          <a:r>
            <a:rPr lang="en-US" b="0" i="0" dirty="0" smtClean="0"/>
            <a:t>pause briefly now and then, ask for question</a:t>
          </a:r>
          <a:endParaRPr lang="en-US" b="0" i="0" dirty="0"/>
        </a:p>
      </dgm:t>
    </dgm:pt>
    <dgm:pt modelId="{56734808-8FAC-4065-9E3F-20677C904A24}" type="parTrans" cxnId="{C2955DD9-DD10-45D3-A5D9-D638FBB9963E}">
      <dgm:prSet/>
      <dgm:spPr/>
      <dgm:t>
        <a:bodyPr/>
        <a:lstStyle/>
        <a:p>
          <a:endParaRPr lang="en-US"/>
        </a:p>
      </dgm:t>
    </dgm:pt>
    <dgm:pt modelId="{50E116F3-C028-494C-81AA-1C29D759505E}" type="sibTrans" cxnId="{C2955DD9-DD10-45D3-A5D9-D638FBB9963E}">
      <dgm:prSet/>
      <dgm:spPr/>
      <dgm:t>
        <a:bodyPr/>
        <a:lstStyle/>
        <a:p>
          <a:endParaRPr lang="en-US"/>
        </a:p>
      </dgm:t>
    </dgm:pt>
    <dgm:pt modelId="{9E631F59-A6E1-4F44-A0BA-D62E0DA09634}">
      <dgm:prSet/>
      <dgm:spPr/>
      <dgm:t>
        <a:bodyPr/>
        <a:lstStyle/>
        <a:p>
          <a:r>
            <a:rPr lang="en-US" b="0" i="0" dirty="0" smtClean="0"/>
            <a:t>Be prepared to truncate your talk if you run out of time. Better </a:t>
          </a:r>
          <a:r>
            <a:rPr lang="en-US" b="0" i="0" smtClean="0"/>
            <a:t>to connect</a:t>
          </a:r>
          <a:endParaRPr lang="en-US" b="0" i="0" dirty="0"/>
        </a:p>
      </dgm:t>
    </dgm:pt>
    <dgm:pt modelId="{04BD9F3A-D797-4AF5-97F6-B9E4387A01D3}" type="parTrans" cxnId="{1E978C29-92E2-4E9D-AE5F-976EAA452F0E}">
      <dgm:prSet/>
      <dgm:spPr/>
      <dgm:t>
        <a:bodyPr/>
        <a:lstStyle/>
        <a:p>
          <a:endParaRPr lang="en-US"/>
        </a:p>
      </dgm:t>
    </dgm:pt>
    <dgm:pt modelId="{6D3E3591-C5DD-4F3D-AAFB-233D2C470133}" type="sibTrans" cxnId="{1E978C29-92E2-4E9D-AE5F-976EAA452F0E}">
      <dgm:prSet/>
      <dgm:spPr/>
      <dgm:t>
        <a:bodyPr/>
        <a:lstStyle/>
        <a:p>
          <a:endParaRPr lang="en-US"/>
        </a:p>
      </dgm:t>
    </dgm:pt>
    <dgm:pt modelId="{E0CB7656-9528-4441-AE0B-7EB670D0CF36}" type="pres">
      <dgm:prSet presAssocID="{5A222B79-06C8-4EBA-94DA-62B3F0A9F13C}" presName="diagram" presStyleCnt="0">
        <dgm:presLayoutVars>
          <dgm:dir/>
          <dgm:animLvl val="lvl"/>
          <dgm:resizeHandles val="exact"/>
        </dgm:presLayoutVars>
      </dgm:prSet>
      <dgm:spPr/>
    </dgm:pt>
    <dgm:pt modelId="{FE455C8F-FFA5-486E-88B1-BFBF2B88822F}" type="pres">
      <dgm:prSet presAssocID="{23026554-B23C-4101-B580-57CE9644F490}" presName="compNode" presStyleCnt="0"/>
      <dgm:spPr/>
    </dgm:pt>
    <dgm:pt modelId="{F8672F34-8475-48CE-84A8-3D151A40DAFA}" type="pres">
      <dgm:prSet presAssocID="{23026554-B23C-4101-B580-57CE9644F490}" presName="childRect" presStyleLbl="b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CF41A-6449-43F3-AB8B-23CFB7FD1EEC}" type="pres">
      <dgm:prSet presAssocID="{23026554-B23C-4101-B580-57CE9644F49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AA39C-B4D2-4E02-A917-FE01F2D61CDB}" type="pres">
      <dgm:prSet presAssocID="{23026554-B23C-4101-B580-57CE9644F490}" presName="parentRect" presStyleLbl="alignNode1" presStyleIdx="0" presStyleCnt="1"/>
      <dgm:spPr/>
      <dgm:t>
        <a:bodyPr/>
        <a:lstStyle/>
        <a:p>
          <a:endParaRPr lang="en-US"/>
        </a:p>
      </dgm:t>
    </dgm:pt>
    <dgm:pt modelId="{D89AC993-D1B0-4FFA-BDC6-61C36A47597C}" type="pres">
      <dgm:prSet presAssocID="{23026554-B23C-4101-B580-57CE9644F490}" presName="adorn" presStyleLbl="fgAccFollowNode1" presStyleIdx="0" presStyleCnt="1"/>
      <dgm:spPr/>
    </dgm:pt>
  </dgm:ptLst>
  <dgm:cxnLst>
    <dgm:cxn modelId="{7B8B7CFE-DBA8-4822-BF44-60C318DD6422}" srcId="{5A222B79-06C8-4EBA-94DA-62B3F0A9F13C}" destId="{23026554-B23C-4101-B580-57CE9644F490}" srcOrd="0" destOrd="0" parTransId="{AC5C3E06-915A-44BD-A812-0BE328F081E2}" sibTransId="{B71F71E1-F901-4A47-B5E7-3BBE26F04D8F}"/>
    <dgm:cxn modelId="{32D4815B-35EF-458E-9732-23EA132C8755}" srcId="{23026554-B23C-4101-B580-57CE9644F490}" destId="{A7BC755B-7DC8-4DEA-9CA1-BD441FBFD843}" srcOrd="0" destOrd="0" parTransId="{CC2E941E-697C-44A4-8AA7-B165F9DEF063}" sibTransId="{EA6DE678-C519-41E3-913D-A1EF3D1F7879}"/>
    <dgm:cxn modelId="{1E978C29-92E2-4E9D-AE5F-976EAA452F0E}" srcId="{23026554-B23C-4101-B580-57CE9644F490}" destId="{9E631F59-A6E1-4F44-A0BA-D62E0DA09634}" srcOrd="4" destOrd="0" parTransId="{04BD9F3A-D797-4AF5-97F6-B9E4387A01D3}" sibTransId="{6D3E3591-C5DD-4F3D-AAFB-233D2C470133}"/>
    <dgm:cxn modelId="{9DB2B366-239C-4AC2-B4B5-3980FA8B2FE6}" type="presOf" srcId="{A7BC755B-7DC8-4DEA-9CA1-BD441FBFD843}" destId="{F8672F34-8475-48CE-84A8-3D151A40DAFA}" srcOrd="0" destOrd="0" presId="urn:microsoft.com/office/officeart/2005/8/layout/bList2"/>
    <dgm:cxn modelId="{841549E3-F20A-4DAF-A0FE-E3AFDA5A1E47}" type="presOf" srcId="{5A222B79-06C8-4EBA-94DA-62B3F0A9F13C}" destId="{E0CB7656-9528-4441-AE0B-7EB670D0CF36}" srcOrd="0" destOrd="0" presId="urn:microsoft.com/office/officeart/2005/8/layout/bList2"/>
    <dgm:cxn modelId="{1A1DF536-03B4-437D-B689-1A86961B17F9}" type="presOf" srcId="{559DF453-117B-4848-88BD-B159F2E641B2}" destId="{F8672F34-8475-48CE-84A8-3D151A40DAFA}" srcOrd="0" destOrd="2" presId="urn:microsoft.com/office/officeart/2005/8/layout/bList2"/>
    <dgm:cxn modelId="{D679521A-6F13-44AA-9E1A-B8AFC8AAF8A7}" type="presOf" srcId="{23026554-B23C-4101-B580-57CE9644F490}" destId="{676AA39C-B4D2-4E02-A917-FE01F2D61CDB}" srcOrd="1" destOrd="0" presId="urn:microsoft.com/office/officeart/2005/8/layout/bList2"/>
    <dgm:cxn modelId="{C2955DD9-DD10-45D3-A5D9-D638FBB9963E}" srcId="{23026554-B23C-4101-B580-57CE9644F490}" destId="{1A9C512F-BE8C-4834-8081-01B86DD8AD66}" srcOrd="3" destOrd="0" parTransId="{56734808-8FAC-4065-9E3F-20677C904A24}" sibTransId="{50E116F3-C028-494C-81AA-1C29D759505E}"/>
    <dgm:cxn modelId="{601EBBE6-DB3C-4DD1-93D1-4CC84D3D908A}" srcId="{23026554-B23C-4101-B580-57CE9644F490}" destId="{559DF453-117B-4848-88BD-B159F2E641B2}" srcOrd="2" destOrd="0" parTransId="{967D1E85-8411-4C56-8D11-316BB82AA80D}" sibTransId="{452295D0-2005-42F0-AA04-8741D74A4180}"/>
    <dgm:cxn modelId="{48BECF58-E53D-472A-90B8-274FC0DC073B}" type="presOf" srcId="{9E631F59-A6E1-4F44-A0BA-D62E0DA09634}" destId="{F8672F34-8475-48CE-84A8-3D151A40DAFA}" srcOrd="0" destOrd="4" presId="urn:microsoft.com/office/officeart/2005/8/layout/bList2"/>
    <dgm:cxn modelId="{1CB26425-70D9-4B72-9200-FB907C89DB3B}" type="presOf" srcId="{1A9C512F-BE8C-4834-8081-01B86DD8AD66}" destId="{F8672F34-8475-48CE-84A8-3D151A40DAFA}" srcOrd="0" destOrd="3" presId="urn:microsoft.com/office/officeart/2005/8/layout/bList2"/>
    <dgm:cxn modelId="{73B20D7E-FCBF-49B5-9DB4-AA82BDF64A1F}" type="presOf" srcId="{23026554-B23C-4101-B580-57CE9644F490}" destId="{5F7CF41A-6449-43F3-AB8B-23CFB7FD1EEC}" srcOrd="0" destOrd="0" presId="urn:microsoft.com/office/officeart/2005/8/layout/bList2"/>
    <dgm:cxn modelId="{E45977D8-3BD1-431D-938C-2648D462C040}" type="presOf" srcId="{4602AC5E-AD28-4896-9A08-DE3D23C979A3}" destId="{F8672F34-8475-48CE-84A8-3D151A40DAFA}" srcOrd="0" destOrd="1" presId="urn:microsoft.com/office/officeart/2005/8/layout/bList2"/>
    <dgm:cxn modelId="{3EF53B22-1018-4BB7-A5F6-327C4E85DAAD}" srcId="{23026554-B23C-4101-B580-57CE9644F490}" destId="{4602AC5E-AD28-4896-9A08-DE3D23C979A3}" srcOrd="1" destOrd="0" parTransId="{817DBEA1-C356-4ABD-BE4C-CDFAA16FCCC8}" sibTransId="{01A212AC-37D7-42EC-BA89-F6227C2BBC7B}"/>
    <dgm:cxn modelId="{36FA8F89-59E1-4AC5-A0E7-450241F980A5}" type="presParOf" srcId="{E0CB7656-9528-4441-AE0B-7EB670D0CF36}" destId="{FE455C8F-FFA5-486E-88B1-BFBF2B88822F}" srcOrd="0" destOrd="0" presId="urn:microsoft.com/office/officeart/2005/8/layout/bList2"/>
    <dgm:cxn modelId="{FD924944-8CA9-410D-AA3E-E04725A9329C}" type="presParOf" srcId="{FE455C8F-FFA5-486E-88B1-BFBF2B88822F}" destId="{F8672F34-8475-48CE-84A8-3D151A40DAFA}" srcOrd="0" destOrd="0" presId="urn:microsoft.com/office/officeart/2005/8/layout/bList2"/>
    <dgm:cxn modelId="{FFA04536-A4C3-4348-AB31-8952235C0738}" type="presParOf" srcId="{FE455C8F-FFA5-486E-88B1-BFBF2B88822F}" destId="{5F7CF41A-6449-43F3-AB8B-23CFB7FD1EEC}" srcOrd="1" destOrd="0" presId="urn:microsoft.com/office/officeart/2005/8/layout/bList2"/>
    <dgm:cxn modelId="{AB7F5197-F3B5-4160-A9BB-164C193366A0}" type="presParOf" srcId="{FE455C8F-FFA5-486E-88B1-BFBF2B88822F}" destId="{676AA39C-B4D2-4E02-A917-FE01F2D61CDB}" srcOrd="2" destOrd="0" presId="urn:microsoft.com/office/officeart/2005/8/layout/bList2"/>
    <dgm:cxn modelId="{CFC2D32F-69EB-4D42-87FF-79B668235B97}" type="presParOf" srcId="{FE455C8F-FFA5-486E-88B1-BFBF2B88822F}" destId="{D89AC993-D1B0-4FFA-BDC6-61C36A47597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6C7D1D07-0F17-425C-881E-D41A15B2E8F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E3D8944A-0A6D-44EB-ADA5-C0EBAFDD9127}">
      <dgm:prSet phldrT="[Text]"/>
      <dgm:spPr/>
      <dgm:t>
        <a:bodyPr/>
        <a:lstStyle/>
        <a:p>
          <a:r>
            <a:rPr lang="en-US" dirty="0" smtClean="0"/>
            <a:t>Actual Presentation</a:t>
          </a:r>
          <a:endParaRPr lang="en-US" dirty="0"/>
        </a:p>
      </dgm:t>
    </dgm:pt>
    <dgm:pt modelId="{C36E1169-8DED-43DE-B2C5-63F9F94D9472}" type="parTrans" cxnId="{66CD178C-2606-4C47-908A-20C4A7FDA09A}">
      <dgm:prSet/>
      <dgm:spPr/>
      <dgm:t>
        <a:bodyPr/>
        <a:lstStyle/>
        <a:p>
          <a:endParaRPr lang="en-US"/>
        </a:p>
      </dgm:t>
    </dgm:pt>
    <dgm:pt modelId="{33835045-974E-44F5-AD97-BED80CBFF3EB}" type="sibTrans" cxnId="{66CD178C-2606-4C47-908A-20C4A7FDA09A}">
      <dgm:prSet/>
      <dgm:spPr/>
      <dgm:t>
        <a:bodyPr/>
        <a:lstStyle/>
        <a:p>
          <a:endParaRPr lang="en-US"/>
        </a:p>
      </dgm:t>
    </dgm:pt>
    <dgm:pt modelId="{3E8F5D53-0D84-4373-8E80-E561B40B723F}" type="pres">
      <dgm:prSet presAssocID="{6C7D1D07-0F17-425C-881E-D41A15B2E8F2}" presName="linearFlow" presStyleCnt="0">
        <dgm:presLayoutVars>
          <dgm:dir/>
          <dgm:resizeHandles val="exact"/>
        </dgm:presLayoutVars>
      </dgm:prSet>
      <dgm:spPr/>
    </dgm:pt>
    <dgm:pt modelId="{3C05EB78-E51A-49C5-91EC-40AF327633E8}" type="pres">
      <dgm:prSet presAssocID="{E3D8944A-0A6D-44EB-ADA5-C0EBAFDD9127}" presName="composite" presStyleCnt="0"/>
      <dgm:spPr/>
    </dgm:pt>
    <dgm:pt modelId="{1B2388E8-33E7-4848-9A48-30DD668EA625}" type="pres">
      <dgm:prSet presAssocID="{E3D8944A-0A6D-44EB-ADA5-C0EBAFDD9127}" presName="imgShp" presStyleLbl="fgImgPlace1" presStyleIdx="0" presStyleCnt="1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72C28D84-CA41-482D-8CF8-23F95F560AC9}" type="pres">
      <dgm:prSet presAssocID="{E3D8944A-0A6D-44EB-ADA5-C0EBAFDD9127}" presName="txShp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CD178C-2606-4C47-908A-20C4A7FDA09A}" srcId="{6C7D1D07-0F17-425C-881E-D41A15B2E8F2}" destId="{E3D8944A-0A6D-44EB-ADA5-C0EBAFDD9127}" srcOrd="0" destOrd="0" parTransId="{C36E1169-8DED-43DE-B2C5-63F9F94D9472}" sibTransId="{33835045-974E-44F5-AD97-BED80CBFF3EB}"/>
    <dgm:cxn modelId="{3E919847-40AB-4417-8621-BF0936D3837E}" type="presOf" srcId="{6C7D1D07-0F17-425C-881E-D41A15B2E8F2}" destId="{3E8F5D53-0D84-4373-8E80-E561B40B723F}" srcOrd="0" destOrd="0" presId="urn:microsoft.com/office/officeart/2005/8/layout/vList3"/>
    <dgm:cxn modelId="{21398220-6E41-44B3-8FB7-26CF7009FA19}" type="presOf" srcId="{E3D8944A-0A6D-44EB-ADA5-C0EBAFDD9127}" destId="{72C28D84-CA41-482D-8CF8-23F95F560AC9}" srcOrd="0" destOrd="0" presId="urn:microsoft.com/office/officeart/2005/8/layout/vList3"/>
    <dgm:cxn modelId="{1F329B64-E7A0-484F-BCE4-E9886D82EDAF}" type="presParOf" srcId="{3E8F5D53-0D84-4373-8E80-E561B40B723F}" destId="{3C05EB78-E51A-49C5-91EC-40AF327633E8}" srcOrd="0" destOrd="0" presId="urn:microsoft.com/office/officeart/2005/8/layout/vList3"/>
    <dgm:cxn modelId="{33DE92EC-B726-4631-BFD4-B93354123991}" type="presParOf" srcId="{3C05EB78-E51A-49C5-91EC-40AF327633E8}" destId="{1B2388E8-33E7-4848-9A48-30DD668EA625}" srcOrd="0" destOrd="0" presId="urn:microsoft.com/office/officeart/2005/8/layout/vList3"/>
    <dgm:cxn modelId="{456EEAC1-0CFA-4C36-A638-90E3168EC23A}" type="presParOf" srcId="{3C05EB78-E51A-49C5-91EC-40AF327633E8}" destId="{72C28D84-CA41-482D-8CF8-23F95F560AC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A222B79-06C8-4EBA-94DA-62B3F0A9F13C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26554-B23C-4101-B580-57CE9644F490}">
      <dgm:prSet/>
      <dgm:spPr/>
      <dgm:t>
        <a:bodyPr/>
        <a:lstStyle/>
        <a:p>
          <a:r>
            <a:rPr lang="en-US" dirty="0" smtClean="0"/>
            <a:t>The Jelly Effect</a:t>
          </a:r>
          <a:endParaRPr lang="en-US" dirty="0"/>
        </a:p>
      </dgm:t>
    </dgm:pt>
    <dgm:pt modelId="{AC5C3E06-915A-44BD-A812-0BE328F081E2}" type="parTrans" cxnId="{7B8B7CFE-DBA8-4822-BF44-60C318DD6422}">
      <dgm:prSet/>
      <dgm:spPr/>
      <dgm:t>
        <a:bodyPr/>
        <a:lstStyle/>
        <a:p>
          <a:endParaRPr lang="en-US"/>
        </a:p>
      </dgm:t>
    </dgm:pt>
    <dgm:pt modelId="{B71F71E1-F901-4A47-B5E7-3BBE26F04D8F}" type="sibTrans" cxnId="{7B8B7CFE-DBA8-4822-BF44-60C318DD6422}">
      <dgm:prSet/>
      <dgm:spPr/>
      <dgm:t>
        <a:bodyPr/>
        <a:lstStyle/>
        <a:p>
          <a:endParaRPr lang="en-US"/>
        </a:p>
      </dgm:t>
    </dgm:pt>
    <dgm:pt modelId="{030FF991-9AAC-4E35-A89C-87870EEE4E56}">
      <dgm:prSet/>
      <dgm:spPr/>
      <dgm:t>
        <a:bodyPr/>
        <a:lstStyle/>
        <a:p>
          <a:r>
            <a:rPr lang="en-US" dirty="0" smtClean="0"/>
            <a:t>Inability to breathe</a:t>
          </a:r>
          <a:endParaRPr lang="en-US" dirty="0"/>
        </a:p>
      </dgm:t>
    </dgm:pt>
    <dgm:pt modelId="{7DC7CA12-8B3D-4424-97FA-8602E61871EB}" type="parTrans" cxnId="{C82FBC8D-EB61-4693-95FB-3C0322CE1967}">
      <dgm:prSet/>
      <dgm:spPr/>
      <dgm:t>
        <a:bodyPr/>
        <a:lstStyle/>
        <a:p>
          <a:endParaRPr lang="en-US"/>
        </a:p>
      </dgm:t>
    </dgm:pt>
    <dgm:pt modelId="{D16C5200-2796-48B6-81DD-C4EF45AE88E3}" type="sibTrans" cxnId="{C82FBC8D-EB61-4693-95FB-3C0322CE1967}">
      <dgm:prSet/>
      <dgm:spPr/>
      <dgm:t>
        <a:bodyPr/>
        <a:lstStyle/>
        <a:p>
          <a:endParaRPr lang="en-US"/>
        </a:p>
      </dgm:t>
    </dgm:pt>
    <dgm:pt modelId="{A6499933-B47A-48F3-BE42-72EC2E6F5834}">
      <dgm:prSet/>
      <dgm:spPr/>
      <dgm:t>
        <a:bodyPr/>
        <a:lstStyle/>
        <a:p>
          <a:r>
            <a:rPr lang="en-US" dirty="0" smtClean="0"/>
            <a:t>Inability to stand up (legs give way)</a:t>
          </a:r>
          <a:endParaRPr lang="en-US" dirty="0"/>
        </a:p>
      </dgm:t>
    </dgm:pt>
    <dgm:pt modelId="{E118AAEF-35F7-4A20-A2C9-47C951881F1A}" type="parTrans" cxnId="{6BC11DA6-497B-4701-9823-9DCD2E6E4039}">
      <dgm:prSet/>
      <dgm:spPr/>
      <dgm:t>
        <a:bodyPr/>
        <a:lstStyle/>
        <a:p>
          <a:endParaRPr lang="en-US"/>
        </a:p>
      </dgm:t>
    </dgm:pt>
    <dgm:pt modelId="{FB5E8808-B417-4EE2-91E3-3A164E2DB5F5}" type="sibTrans" cxnId="{6BC11DA6-497B-4701-9823-9DCD2E6E4039}">
      <dgm:prSet/>
      <dgm:spPr/>
      <dgm:t>
        <a:bodyPr/>
        <a:lstStyle/>
        <a:p>
          <a:endParaRPr lang="en-US"/>
        </a:p>
      </dgm:t>
    </dgm:pt>
    <dgm:pt modelId="{EEDE7C3B-35C0-4395-B135-43DEA5D1E9BC}">
      <dgm:prSet/>
      <dgm:spPr/>
      <dgm:t>
        <a:bodyPr/>
        <a:lstStyle/>
        <a:p>
          <a:r>
            <a:rPr lang="en-US" dirty="0" smtClean="0"/>
            <a:t>Inability to operate brain</a:t>
          </a:r>
          <a:endParaRPr lang="en-US" dirty="0"/>
        </a:p>
      </dgm:t>
    </dgm:pt>
    <dgm:pt modelId="{13192DF0-60D9-429F-9CE0-78CFDD23BF12}" type="parTrans" cxnId="{FA65A157-22CF-47AF-AAA4-D0C237AC0208}">
      <dgm:prSet/>
      <dgm:spPr/>
      <dgm:t>
        <a:bodyPr/>
        <a:lstStyle/>
        <a:p>
          <a:endParaRPr lang="en-US"/>
        </a:p>
      </dgm:t>
    </dgm:pt>
    <dgm:pt modelId="{4E48340A-F5CA-4244-9B2C-9DBA4E2A3075}" type="sibTrans" cxnId="{FA65A157-22CF-47AF-AAA4-D0C237AC0208}">
      <dgm:prSet/>
      <dgm:spPr/>
      <dgm:t>
        <a:bodyPr/>
        <a:lstStyle/>
        <a:p>
          <a:endParaRPr lang="en-US"/>
        </a:p>
      </dgm:t>
    </dgm:pt>
    <dgm:pt modelId="{E30B72B7-D38D-41CF-9AEB-64F7B3990B90}">
      <dgm:prSet/>
      <dgm:spPr/>
      <dgm:t>
        <a:bodyPr/>
        <a:lstStyle/>
        <a:p>
          <a:r>
            <a:rPr lang="en-US" dirty="0" smtClean="0"/>
            <a:t>How to Cope Up?</a:t>
          </a:r>
          <a:endParaRPr lang="en-US" dirty="0"/>
        </a:p>
      </dgm:t>
    </dgm:pt>
    <dgm:pt modelId="{4BD16B4B-6F2D-46B3-8678-FE051FC9E749}" type="parTrans" cxnId="{455EB0E3-2F45-4183-8850-0CD208C74E53}">
      <dgm:prSet/>
      <dgm:spPr/>
      <dgm:t>
        <a:bodyPr/>
        <a:lstStyle/>
        <a:p>
          <a:endParaRPr lang="en-US"/>
        </a:p>
      </dgm:t>
    </dgm:pt>
    <dgm:pt modelId="{DC07AA8D-90F9-4966-BF7A-77548FE2953D}" type="sibTrans" cxnId="{455EB0E3-2F45-4183-8850-0CD208C74E53}">
      <dgm:prSet/>
      <dgm:spPr/>
      <dgm:t>
        <a:bodyPr/>
        <a:lstStyle/>
        <a:p>
          <a:endParaRPr lang="en-US"/>
        </a:p>
      </dgm:t>
    </dgm:pt>
    <dgm:pt modelId="{0BE53C6A-F6C4-4AE5-A3BA-C9B92080D557}">
      <dgm:prSet/>
      <dgm:spPr/>
      <dgm:t>
        <a:bodyPr/>
        <a:lstStyle/>
        <a:p>
          <a:r>
            <a:rPr lang="en-US" b="0" i="0" dirty="0" smtClean="0"/>
            <a:t>Script your first few sentences precisely</a:t>
          </a:r>
          <a:endParaRPr lang="en-US" b="0" i="0" dirty="0"/>
        </a:p>
      </dgm:t>
    </dgm:pt>
    <dgm:pt modelId="{12FD4984-C65D-4F1C-920D-336BFBFA415C}" type="parTrans" cxnId="{A599EBA3-7371-4C30-8631-3E6E9243DA58}">
      <dgm:prSet/>
      <dgm:spPr/>
      <dgm:t>
        <a:bodyPr/>
        <a:lstStyle/>
        <a:p>
          <a:endParaRPr lang="en-US"/>
        </a:p>
      </dgm:t>
    </dgm:pt>
    <dgm:pt modelId="{BCE27C20-C6CA-48DE-841B-181133246CAF}" type="sibTrans" cxnId="{A599EBA3-7371-4C30-8631-3E6E9243DA58}">
      <dgm:prSet/>
      <dgm:spPr/>
      <dgm:t>
        <a:bodyPr/>
        <a:lstStyle/>
        <a:p>
          <a:endParaRPr lang="en-US"/>
        </a:p>
      </dgm:t>
    </dgm:pt>
    <dgm:pt modelId="{C7A2F21D-C90D-44F6-BF95-AED931BF0E7C}">
      <dgm:prSet/>
      <dgm:spPr/>
      <dgm:t>
        <a:bodyPr/>
        <a:lstStyle/>
        <a:p>
          <a:r>
            <a:rPr lang="en-US" b="0" i="0" dirty="0" smtClean="0"/>
            <a:t>Move around a lot, use large gestures, wave your arms</a:t>
          </a:r>
          <a:endParaRPr lang="en-US" b="0" i="0" dirty="0"/>
        </a:p>
      </dgm:t>
    </dgm:pt>
    <dgm:pt modelId="{B3B1FA10-B8ED-42C5-9D45-5E0BA3851153}" type="parTrans" cxnId="{B999191C-708E-4E52-A654-3624400FCFE6}">
      <dgm:prSet/>
      <dgm:spPr/>
      <dgm:t>
        <a:bodyPr/>
        <a:lstStyle/>
        <a:p>
          <a:endParaRPr lang="en-US"/>
        </a:p>
      </dgm:t>
    </dgm:pt>
    <dgm:pt modelId="{AB2C5AD5-D0F3-4F85-8B58-E3B17BF73A5D}" type="sibTrans" cxnId="{B999191C-708E-4E52-A654-3624400FCFE6}">
      <dgm:prSet/>
      <dgm:spPr/>
      <dgm:t>
        <a:bodyPr/>
        <a:lstStyle/>
        <a:p>
          <a:endParaRPr lang="en-US"/>
        </a:p>
      </dgm:t>
    </dgm:pt>
    <dgm:pt modelId="{C31D3855-80BA-45F8-B6C5-5C61D503E627}">
      <dgm:prSet/>
      <dgm:spPr/>
      <dgm:t>
        <a:bodyPr/>
        <a:lstStyle/>
        <a:p>
          <a:r>
            <a:rPr lang="en-US" b="0" i="0" dirty="0" smtClean="0"/>
            <a:t>(=&gt; no brain required)</a:t>
          </a:r>
          <a:endParaRPr lang="en-US" b="0" i="0" dirty="0"/>
        </a:p>
      </dgm:t>
    </dgm:pt>
    <dgm:pt modelId="{18CDF07A-0931-4261-BFAD-0D8062A941AA}" type="parTrans" cxnId="{4125C5D4-4F61-44D6-9489-90E9B2510809}">
      <dgm:prSet/>
      <dgm:spPr/>
      <dgm:t>
        <a:bodyPr/>
        <a:lstStyle/>
        <a:p>
          <a:endParaRPr lang="en-US"/>
        </a:p>
      </dgm:t>
    </dgm:pt>
    <dgm:pt modelId="{3013FF9A-1535-4DF8-84A9-2FC1E766EAFB}" type="sibTrans" cxnId="{4125C5D4-4F61-44D6-9489-90E9B2510809}">
      <dgm:prSet/>
      <dgm:spPr/>
      <dgm:t>
        <a:bodyPr/>
        <a:lstStyle/>
        <a:p>
          <a:endParaRPr lang="en-US"/>
        </a:p>
      </dgm:t>
    </dgm:pt>
    <dgm:pt modelId="{4C1567DC-54E5-45B7-983B-4DDEEA4CB83D}">
      <dgm:prSet/>
      <dgm:spPr/>
      <dgm:t>
        <a:bodyPr/>
        <a:lstStyle/>
        <a:p>
          <a:r>
            <a:rPr lang="en-US" b="0" i="0" dirty="0" smtClean="0"/>
            <a:t>Go to the loo first</a:t>
          </a:r>
          <a:r>
            <a:rPr lang="en-US" dirty="0" smtClean="0"/>
            <a:t/>
          </a:r>
          <a:br>
            <a:rPr lang="en-US" dirty="0" smtClean="0"/>
          </a:br>
          <a:endParaRPr lang="en-US" b="0" i="0" dirty="0"/>
        </a:p>
      </dgm:t>
    </dgm:pt>
    <dgm:pt modelId="{22282EC7-C499-494F-A45E-DD59290B7D32}" type="parTrans" cxnId="{A6F8392D-2815-458A-9DB3-951B91C7E5B7}">
      <dgm:prSet/>
      <dgm:spPr/>
      <dgm:t>
        <a:bodyPr/>
        <a:lstStyle/>
        <a:p>
          <a:endParaRPr lang="en-US"/>
        </a:p>
      </dgm:t>
    </dgm:pt>
    <dgm:pt modelId="{9CD8E577-0099-4E51-B5DE-67A14B20690C}" type="sibTrans" cxnId="{A6F8392D-2815-458A-9DB3-951B91C7E5B7}">
      <dgm:prSet/>
      <dgm:spPr/>
      <dgm:t>
        <a:bodyPr/>
        <a:lstStyle/>
        <a:p>
          <a:endParaRPr lang="en-US"/>
        </a:p>
      </dgm:t>
    </dgm:pt>
    <dgm:pt modelId="{E0CB7656-9528-4441-AE0B-7EB670D0CF36}" type="pres">
      <dgm:prSet presAssocID="{5A222B79-06C8-4EBA-94DA-62B3F0A9F13C}" presName="diagram" presStyleCnt="0">
        <dgm:presLayoutVars>
          <dgm:dir/>
          <dgm:animLvl val="lvl"/>
          <dgm:resizeHandles val="exact"/>
        </dgm:presLayoutVars>
      </dgm:prSet>
      <dgm:spPr/>
    </dgm:pt>
    <dgm:pt modelId="{FE455C8F-FFA5-486E-88B1-BFBF2B88822F}" type="pres">
      <dgm:prSet presAssocID="{23026554-B23C-4101-B580-57CE9644F490}" presName="compNode" presStyleCnt="0"/>
      <dgm:spPr/>
    </dgm:pt>
    <dgm:pt modelId="{F8672F34-8475-48CE-84A8-3D151A40DAFA}" type="pres">
      <dgm:prSet presAssocID="{23026554-B23C-4101-B580-57CE9644F490}" presName="childRect" presStyleLbl="b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7CF41A-6449-43F3-AB8B-23CFB7FD1EEC}" type="pres">
      <dgm:prSet presAssocID="{23026554-B23C-4101-B580-57CE9644F49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6AA39C-B4D2-4E02-A917-FE01F2D61CDB}" type="pres">
      <dgm:prSet presAssocID="{23026554-B23C-4101-B580-57CE9644F490}" presName="parentRect" presStyleLbl="alignNode1" presStyleIdx="0" presStyleCnt="2"/>
      <dgm:spPr/>
      <dgm:t>
        <a:bodyPr/>
        <a:lstStyle/>
        <a:p>
          <a:endParaRPr lang="en-US"/>
        </a:p>
      </dgm:t>
    </dgm:pt>
    <dgm:pt modelId="{D89AC993-D1B0-4FFA-BDC6-61C36A47597C}" type="pres">
      <dgm:prSet presAssocID="{23026554-B23C-4101-B580-57CE9644F490}" presName="adorn" presStyleLbl="fgAccFollowNode1" presStyleIdx="0" presStyleCnt="2"/>
      <dgm:spPr/>
    </dgm:pt>
    <dgm:pt modelId="{E3C9F2D2-EBF0-4F2F-A733-20FE36622997}" type="pres">
      <dgm:prSet presAssocID="{B71F71E1-F901-4A47-B5E7-3BBE26F04D8F}" presName="sibTrans" presStyleLbl="sibTrans2D1" presStyleIdx="0" presStyleCnt="0"/>
      <dgm:spPr/>
    </dgm:pt>
    <dgm:pt modelId="{24D73DFF-4F7E-4371-A576-5F4D337BD197}" type="pres">
      <dgm:prSet presAssocID="{E30B72B7-D38D-41CF-9AEB-64F7B3990B90}" presName="compNode" presStyleCnt="0"/>
      <dgm:spPr/>
    </dgm:pt>
    <dgm:pt modelId="{F6A19D36-D728-4BC2-84E5-1F792E789AD8}" type="pres">
      <dgm:prSet presAssocID="{E30B72B7-D38D-41CF-9AEB-64F7B3990B90}" presName="childRect" presStyleLbl="b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519BA7-2283-43F4-AC8E-EF087C2FE21C}" type="pres">
      <dgm:prSet presAssocID="{E30B72B7-D38D-41CF-9AEB-64F7B3990B90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52EADB-C436-41F1-8745-B00D73C19030}" type="pres">
      <dgm:prSet presAssocID="{E30B72B7-D38D-41CF-9AEB-64F7B3990B90}" presName="parentRect" presStyleLbl="alignNode1" presStyleIdx="1" presStyleCnt="2"/>
      <dgm:spPr/>
      <dgm:t>
        <a:bodyPr/>
        <a:lstStyle/>
        <a:p>
          <a:endParaRPr lang="en-US"/>
        </a:p>
      </dgm:t>
    </dgm:pt>
    <dgm:pt modelId="{DC780C5F-4A25-4922-9F06-17D9DCA07256}" type="pres">
      <dgm:prSet presAssocID="{E30B72B7-D38D-41CF-9AEB-64F7B3990B90}" presName="adorn" presStyleLbl="fgAccFollowNode1" presStyleIdx="1" presStyleCnt="2"/>
      <dgm:spPr/>
    </dgm:pt>
  </dgm:ptLst>
  <dgm:cxnLst>
    <dgm:cxn modelId="{7B8B7CFE-DBA8-4822-BF44-60C318DD6422}" srcId="{5A222B79-06C8-4EBA-94DA-62B3F0A9F13C}" destId="{23026554-B23C-4101-B580-57CE9644F490}" srcOrd="0" destOrd="0" parTransId="{AC5C3E06-915A-44BD-A812-0BE328F081E2}" sibTransId="{B71F71E1-F901-4A47-B5E7-3BBE26F04D8F}"/>
    <dgm:cxn modelId="{EA5B8A91-FF96-4E8F-B18F-3D400D8B39DB}" type="presOf" srcId="{C31D3855-80BA-45F8-B6C5-5C61D503E627}" destId="{F6A19D36-D728-4BC2-84E5-1F792E789AD8}" srcOrd="0" destOrd="1" presId="urn:microsoft.com/office/officeart/2005/8/layout/bList2"/>
    <dgm:cxn modelId="{6BC11DA6-497B-4701-9823-9DCD2E6E4039}" srcId="{23026554-B23C-4101-B580-57CE9644F490}" destId="{A6499933-B47A-48F3-BE42-72EC2E6F5834}" srcOrd="1" destOrd="0" parTransId="{E118AAEF-35F7-4A20-A2C9-47C951881F1A}" sibTransId="{FB5E8808-B417-4EE2-91E3-3A164E2DB5F5}"/>
    <dgm:cxn modelId="{74F519AB-AD6B-4278-AE75-3AAF62259D14}" type="presOf" srcId="{A6499933-B47A-48F3-BE42-72EC2E6F5834}" destId="{F8672F34-8475-48CE-84A8-3D151A40DAFA}" srcOrd="0" destOrd="1" presId="urn:microsoft.com/office/officeart/2005/8/layout/bList2"/>
    <dgm:cxn modelId="{A599EBA3-7371-4C30-8631-3E6E9243DA58}" srcId="{E30B72B7-D38D-41CF-9AEB-64F7B3990B90}" destId="{0BE53C6A-F6C4-4AE5-A3BA-C9B92080D557}" srcOrd="0" destOrd="0" parTransId="{12FD4984-C65D-4F1C-920D-336BFBFA415C}" sibTransId="{BCE27C20-C6CA-48DE-841B-181133246CAF}"/>
    <dgm:cxn modelId="{B999191C-708E-4E52-A654-3624400FCFE6}" srcId="{E30B72B7-D38D-41CF-9AEB-64F7B3990B90}" destId="{C7A2F21D-C90D-44F6-BF95-AED931BF0E7C}" srcOrd="1" destOrd="0" parTransId="{B3B1FA10-B8ED-42C5-9D45-5E0BA3851153}" sibTransId="{AB2C5AD5-D0F3-4F85-8B58-E3B17BF73A5D}"/>
    <dgm:cxn modelId="{A7D25E8B-B2B1-4114-8CAA-9EC6B2A3EF5A}" type="presOf" srcId="{E30B72B7-D38D-41CF-9AEB-64F7B3990B90}" destId="{7C52EADB-C436-41F1-8745-B00D73C19030}" srcOrd="1" destOrd="0" presId="urn:microsoft.com/office/officeart/2005/8/layout/bList2"/>
    <dgm:cxn modelId="{D679521A-6F13-44AA-9E1A-B8AFC8AAF8A7}" type="presOf" srcId="{23026554-B23C-4101-B580-57CE9644F490}" destId="{676AA39C-B4D2-4E02-A917-FE01F2D61CDB}" srcOrd="1" destOrd="0" presId="urn:microsoft.com/office/officeart/2005/8/layout/bList2"/>
    <dgm:cxn modelId="{3970D111-5CC8-4F40-AFC2-3CD260E53FB0}" type="presOf" srcId="{EEDE7C3B-35C0-4395-B135-43DEA5D1E9BC}" destId="{F8672F34-8475-48CE-84A8-3D151A40DAFA}" srcOrd="0" destOrd="2" presId="urn:microsoft.com/office/officeart/2005/8/layout/bList2"/>
    <dgm:cxn modelId="{6FC27820-AEDF-4EFA-8C3B-2E9E8AAA3F08}" type="presOf" srcId="{B71F71E1-F901-4A47-B5E7-3BBE26F04D8F}" destId="{E3C9F2D2-EBF0-4F2F-A733-20FE36622997}" srcOrd="0" destOrd="0" presId="urn:microsoft.com/office/officeart/2005/8/layout/bList2"/>
    <dgm:cxn modelId="{FA65A157-22CF-47AF-AAA4-D0C237AC0208}" srcId="{23026554-B23C-4101-B580-57CE9644F490}" destId="{EEDE7C3B-35C0-4395-B135-43DEA5D1E9BC}" srcOrd="2" destOrd="0" parTransId="{13192DF0-60D9-429F-9CE0-78CFDD23BF12}" sibTransId="{4E48340A-F5CA-4244-9B2C-9DBA4E2A3075}"/>
    <dgm:cxn modelId="{244BF64D-AEC7-432F-A17C-0DA72F304F29}" type="presOf" srcId="{E30B72B7-D38D-41CF-9AEB-64F7B3990B90}" destId="{BC519BA7-2283-43F4-AC8E-EF087C2FE21C}" srcOrd="0" destOrd="0" presId="urn:microsoft.com/office/officeart/2005/8/layout/bList2"/>
    <dgm:cxn modelId="{73B20D7E-FCBF-49B5-9DB4-AA82BDF64A1F}" type="presOf" srcId="{23026554-B23C-4101-B580-57CE9644F490}" destId="{5F7CF41A-6449-43F3-AB8B-23CFB7FD1EEC}" srcOrd="0" destOrd="0" presId="urn:microsoft.com/office/officeart/2005/8/layout/bList2"/>
    <dgm:cxn modelId="{3B61A3FD-D770-48DC-A772-E9C20673786B}" type="presOf" srcId="{0BE53C6A-F6C4-4AE5-A3BA-C9B92080D557}" destId="{F6A19D36-D728-4BC2-84E5-1F792E789AD8}" srcOrd="0" destOrd="0" presId="urn:microsoft.com/office/officeart/2005/8/layout/bList2"/>
    <dgm:cxn modelId="{70A05B88-507C-43E6-80B1-A5BF4749A008}" type="presOf" srcId="{4C1567DC-54E5-45B7-983B-4DDEEA4CB83D}" destId="{F6A19D36-D728-4BC2-84E5-1F792E789AD8}" srcOrd="0" destOrd="3" presId="urn:microsoft.com/office/officeart/2005/8/layout/bList2"/>
    <dgm:cxn modelId="{95E6E38E-B900-4B78-98DA-06C8F0643DFC}" type="presOf" srcId="{C7A2F21D-C90D-44F6-BF95-AED931BF0E7C}" destId="{F6A19D36-D728-4BC2-84E5-1F792E789AD8}" srcOrd="0" destOrd="2" presId="urn:microsoft.com/office/officeart/2005/8/layout/bList2"/>
    <dgm:cxn modelId="{C82FBC8D-EB61-4693-95FB-3C0322CE1967}" srcId="{23026554-B23C-4101-B580-57CE9644F490}" destId="{030FF991-9AAC-4E35-A89C-87870EEE4E56}" srcOrd="0" destOrd="0" parTransId="{7DC7CA12-8B3D-4424-97FA-8602E61871EB}" sibTransId="{D16C5200-2796-48B6-81DD-C4EF45AE88E3}"/>
    <dgm:cxn modelId="{A6F8392D-2815-458A-9DB3-951B91C7E5B7}" srcId="{E30B72B7-D38D-41CF-9AEB-64F7B3990B90}" destId="{4C1567DC-54E5-45B7-983B-4DDEEA4CB83D}" srcOrd="2" destOrd="0" parTransId="{22282EC7-C499-494F-A45E-DD59290B7D32}" sibTransId="{9CD8E577-0099-4E51-B5DE-67A14B20690C}"/>
    <dgm:cxn modelId="{54C6B6BC-8B28-417B-855C-914CB3A48D74}" type="presOf" srcId="{030FF991-9AAC-4E35-A89C-87870EEE4E56}" destId="{F8672F34-8475-48CE-84A8-3D151A40DAFA}" srcOrd="0" destOrd="0" presId="urn:microsoft.com/office/officeart/2005/8/layout/bList2"/>
    <dgm:cxn modelId="{455EB0E3-2F45-4183-8850-0CD208C74E53}" srcId="{5A222B79-06C8-4EBA-94DA-62B3F0A9F13C}" destId="{E30B72B7-D38D-41CF-9AEB-64F7B3990B90}" srcOrd="1" destOrd="0" parTransId="{4BD16B4B-6F2D-46B3-8678-FE051FC9E749}" sibTransId="{DC07AA8D-90F9-4966-BF7A-77548FE2953D}"/>
    <dgm:cxn modelId="{4125C5D4-4F61-44D6-9489-90E9B2510809}" srcId="{0BE53C6A-F6C4-4AE5-A3BA-C9B92080D557}" destId="{C31D3855-80BA-45F8-B6C5-5C61D503E627}" srcOrd="0" destOrd="0" parTransId="{18CDF07A-0931-4261-BFAD-0D8062A941AA}" sibTransId="{3013FF9A-1535-4DF8-84A9-2FC1E766EAFB}"/>
    <dgm:cxn modelId="{841549E3-F20A-4DAF-A0FE-E3AFDA5A1E47}" type="presOf" srcId="{5A222B79-06C8-4EBA-94DA-62B3F0A9F13C}" destId="{E0CB7656-9528-4441-AE0B-7EB670D0CF36}" srcOrd="0" destOrd="0" presId="urn:microsoft.com/office/officeart/2005/8/layout/bList2"/>
    <dgm:cxn modelId="{36FA8F89-59E1-4AC5-A0E7-450241F980A5}" type="presParOf" srcId="{E0CB7656-9528-4441-AE0B-7EB670D0CF36}" destId="{FE455C8F-FFA5-486E-88B1-BFBF2B88822F}" srcOrd="0" destOrd="0" presId="urn:microsoft.com/office/officeart/2005/8/layout/bList2"/>
    <dgm:cxn modelId="{FD924944-8CA9-410D-AA3E-E04725A9329C}" type="presParOf" srcId="{FE455C8F-FFA5-486E-88B1-BFBF2B88822F}" destId="{F8672F34-8475-48CE-84A8-3D151A40DAFA}" srcOrd="0" destOrd="0" presId="urn:microsoft.com/office/officeart/2005/8/layout/bList2"/>
    <dgm:cxn modelId="{FFA04536-A4C3-4348-AB31-8952235C0738}" type="presParOf" srcId="{FE455C8F-FFA5-486E-88B1-BFBF2B88822F}" destId="{5F7CF41A-6449-43F3-AB8B-23CFB7FD1EEC}" srcOrd="1" destOrd="0" presId="urn:microsoft.com/office/officeart/2005/8/layout/bList2"/>
    <dgm:cxn modelId="{AB7F5197-F3B5-4160-A9BB-164C193366A0}" type="presParOf" srcId="{FE455C8F-FFA5-486E-88B1-BFBF2B88822F}" destId="{676AA39C-B4D2-4E02-A917-FE01F2D61CDB}" srcOrd="2" destOrd="0" presId="urn:microsoft.com/office/officeart/2005/8/layout/bList2"/>
    <dgm:cxn modelId="{CFC2D32F-69EB-4D42-87FF-79B668235B97}" type="presParOf" srcId="{FE455C8F-FFA5-486E-88B1-BFBF2B88822F}" destId="{D89AC993-D1B0-4FFA-BDC6-61C36A47597C}" srcOrd="3" destOrd="0" presId="urn:microsoft.com/office/officeart/2005/8/layout/bList2"/>
    <dgm:cxn modelId="{3D5B4413-EADA-424F-B54F-BF34BD4D916D}" type="presParOf" srcId="{E0CB7656-9528-4441-AE0B-7EB670D0CF36}" destId="{E3C9F2D2-EBF0-4F2F-A733-20FE36622997}" srcOrd="1" destOrd="0" presId="urn:microsoft.com/office/officeart/2005/8/layout/bList2"/>
    <dgm:cxn modelId="{D041E57E-5296-4952-B168-1EB5C137AA41}" type="presParOf" srcId="{E0CB7656-9528-4441-AE0B-7EB670D0CF36}" destId="{24D73DFF-4F7E-4371-A576-5F4D337BD197}" srcOrd="2" destOrd="0" presId="urn:microsoft.com/office/officeart/2005/8/layout/bList2"/>
    <dgm:cxn modelId="{97BF3148-9503-4B5E-991D-E4A04C5A451F}" type="presParOf" srcId="{24D73DFF-4F7E-4371-A576-5F4D337BD197}" destId="{F6A19D36-D728-4BC2-84E5-1F792E789AD8}" srcOrd="0" destOrd="0" presId="urn:microsoft.com/office/officeart/2005/8/layout/bList2"/>
    <dgm:cxn modelId="{D84C93FF-EC39-4E8A-97B6-16547DC6D51A}" type="presParOf" srcId="{24D73DFF-4F7E-4371-A576-5F4D337BD197}" destId="{BC519BA7-2283-43F4-AC8E-EF087C2FE21C}" srcOrd="1" destOrd="0" presId="urn:microsoft.com/office/officeart/2005/8/layout/bList2"/>
    <dgm:cxn modelId="{8B6CCBEF-D336-449B-BE2F-DA658F0DB783}" type="presParOf" srcId="{24D73DFF-4F7E-4371-A576-5F4D337BD197}" destId="{7C52EADB-C436-41F1-8745-B00D73C19030}" srcOrd="2" destOrd="0" presId="urn:microsoft.com/office/officeart/2005/8/layout/bList2"/>
    <dgm:cxn modelId="{A8BCA3EA-F8A3-48D6-87AB-D8FA2F32B1CA}" type="presParOf" srcId="{24D73DFF-4F7E-4371-A576-5F4D337BD197}" destId="{DC780C5F-4A25-4922-9F06-17D9DCA07256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408719-DAB0-443F-8C60-C0292DD56F77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EB1919-FCAA-411D-8532-FB47655B0313}">
      <dgm:prSet phldrT="[Text]"/>
      <dgm:spPr/>
      <dgm:t>
        <a:bodyPr/>
        <a:lstStyle/>
        <a:p>
          <a:r>
            <a:rPr lang="en-US" altLang="en-US" dirty="0" smtClean="0"/>
            <a:t>Impress the audience</a:t>
          </a:r>
          <a:endParaRPr lang="en-US" dirty="0"/>
        </a:p>
      </dgm:t>
    </dgm:pt>
    <dgm:pt modelId="{A321028F-DCB5-4B54-8E83-4C5499BD7D57}" type="parTrans" cxnId="{AB5F64B3-9E0E-4448-8FC4-5C1B0916A025}">
      <dgm:prSet/>
      <dgm:spPr/>
      <dgm:t>
        <a:bodyPr/>
        <a:lstStyle/>
        <a:p>
          <a:endParaRPr lang="en-US"/>
        </a:p>
      </dgm:t>
    </dgm:pt>
    <dgm:pt modelId="{CE3A5E25-0220-4C58-B235-DC12B91FD623}" type="sibTrans" cxnId="{AB5F64B3-9E0E-4448-8FC4-5C1B0916A025}">
      <dgm:prSet/>
      <dgm:spPr/>
      <dgm:t>
        <a:bodyPr/>
        <a:lstStyle/>
        <a:p>
          <a:endParaRPr lang="en-US"/>
        </a:p>
      </dgm:t>
    </dgm:pt>
    <dgm:pt modelId="{BA6F4DB1-B8C4-4499-A401-E5B9AE871520}">
      <dgm:prSet/>
      <dgm:spPr/>
      <dgm:t>
        <a:bodyPr/>
        <a:lstStyle/>
        <a:p>
          <a:r>
            <a:rPr lang="en-US" altLang="en-US" dirty="0" smtClean="0"/>
            <a:t>Tell them all you know about a subject</a:t>
          </a:r>
          <a:endParaRPr lang="en-US" altLang="en-US" dirty="0" smtClean="0"/>
        </a:p>
      </dgm:t>
    </dgm:pt>
    <dgm:pt modelId="{55B806FE-9FD8-4D21-A1D2-47DA9D4C54E8}" type="parTrans" cxnId="{3230C27A-E819-4F9B-9944-6CFB3B1C658E}">
      <dgm:prSet/>
      <dgm:spPr/>
      <dgm:t>
        <a:bodyPr/>
        <a:lstStyle/>
        <a:p>
          <a:endParaRPr lang="en-US"/>
        </a:p>
      </dgm:t>
    </dgm:pt>
    <dgm:pt modelId="{63270E00-DF0C-48B8-87A5-D691918883D7}" type="sibTrans" cxnId="{3230C27A-E819-4F9B-9944-6CFB3B1C658E}">
      <dgm:prSet/>
      <dgm:spPr/>
      <dgm:t>
        <a:bodyPr/>
        <a:lstStyle/>
        <a:p>
          <a:endParaRPr lang="en-US"/>
        </a:p>
      </dgm:t>
    </dgm:pt>
    <dgm:pt modelId="{051AC1CF-24DA-4A45-81A4-22C2F8226D97}">
      <dgm:prSet/>
      <dgm:spPr/>
      <dgm:t>
        <a:bodyPr/>
        <a:lstStyle/>
        <a:p>
          <a:r>
            <a:rPr lang="en-US" altLang="en-US" dirty="0" smtClean="0"/>
            <a:t>Present every little detail of your work</a:t>
          </a:r>
          <a:endParaRPr lang="en-US" altLang="en-US" dirty="0" smtClean="0"/>
        </a:p>
      </dgm:t>
    </dgm:pt>
    <dgm:pt modelId="{65D92C5A-F84F-4B00-BCFF-A5650E7A6F17}" type="parTrans" cxnId="{C41F8F75-253F-4103-82FF-C3A607DCF728}">
      <dgm:prSet/>
      <dgm:spPr/>
      <dgm:t>
        <a:bodyPr/>
        <a:lstStyle/>
        <a:p>
          <a:endParaRPr lang="en-US"/>
        </a:p>
      </dgm:t>
    </dgm:pt>
    <dgm:pt modelId="{746AABAB-3A03-44D3-A56C-A63874735084}" type="sibTrans" cxnId="{C41F8F75-253F-4103-82FF-C3A607DCF728}">
      <dgm:prSet/>
      <dgm:spPr/>
      <dgm:t>
        <a:bodyPr/>
        <a:lstStyle/>
        <a:p>
          <a:endParaRPr lang="en-US"/>
        </a:p>
      </dgm:t>
    </dgm:pt>
    <dgm:pt modelId="{8C93449E-7B1E-4A5D-8423-7B2FA81C369F}">
      <dgm:prSet phldrT="[Text]"/>
      <dgm:spPr/>
      <dgm:t>
        <a:bodyPr/>
        <a:lstStyle/>
        <a:p>
          <a:endParaRPr lang="en-US" dirty="0"/>
        </a:p>
      </dgm:t>
    </dgm:pt>
    <dgm:pt modelId="{08AA235E-4B3B-4313-9E42-AFD1C6B24BCC}" type="parTrans" cxnId="{91009B17-EE10-4CD4-A19C-2FD10043FC1D}">
      <dgm:prSet/>
      <dgm:spPr/>
      <dgm:t>
        <a:bodyPr/>
        <a:lstStyle/>
        <a:p>
          <a:endParaRPr lang="en-US"/>
        </a:p>
      </dgm:t>
    </dgm:pt>
    <dgm:pt modelId="{F3421F45-4259-474D-A9BD-9101536D74B3}" type="sibTrans" cxnId="{91009B17-EE10-4CD4-A19C-2FD10043FC1D}">
      <dgm:prSet/>
      <dgm:spPr/>
      <dgm:t>
        <a:bodyPr/>
        <a:lstStyle/>
        <a:p>
          <a:endParaRPr lang="en-US"/>
        </a:p>
      </dgm:t>
    </dgm:pt>
    <dgm:pt modelId="{B9C52E77-2EDB-4F0F-8AF4-7212B77D6C86}">
      <dgm:prSet/>
      <dgm:spPr/>
      <dgm:t>
        <a:bodyPr/>
        <a:lstStyle/>
        <a:p>
          <a:endParaRPr lang="en-US" altLang="en-US" dirty="0" smtClean="0"/>
        </a:p>
      </dgm:t>
    </dgm:pt>
    <dgm:pt modelId="{44BBD683-67FF-4961-BA51-C8DAE0443019}" type="parTrans" cxnId="{D5BF4A46-620B-4875-B234-6B3BC7EDB40F}">
      <dgm:prSet/>
      <dgm:spPr/>
      <dgm:t>
        <a:bodyPr/>
        <a:lstStyle/>
        <a:p>
          <a:endParaRPr lang="en-US"/>
        </a:p>
      </dgm:t>
    </dgm:pt>
    <dgm:pt modelId="{C24731A3-9CBD-4EEA-AB6A-B8251C8EABDC}" type="sibTrans" cxnId="{D5BF4A46-620B-4875-B234-6B3BC7EDB40F}">
      <dgm:prSet/>
      <dgm:spPr/>
      <dgm:t>
        <a:bodyPr/>
        <a:lstStyle/>
        <a:p>
          <a:endParaRPr lang="en-US"/>
        </a:p>
      </dgm:t>
    </dgm:pt>
    <dgm:pt modelId="{6BA6CFC6-CB30-46AD-96A4-F1B1FD182761}">
      <dgm:prSet/>
      <dgm:spPr/>
      <dgm:t>
        <a:bodyPr/>
        <a:lstStyle/>
        <a:p>
          <a:endParaRPr lang="en-US" altLang="en-US" dirty="0" smtClean="0"/>
        </a:p>
      </dgm:t>
    </dgm:pt>
    <dgm:pt modelId="{DB63EC92-9F78-4DFF-B1E5-1A1343DF0E11}" type="parTrans" cxnId="{234B7DD1-FBB6-4269-B375-992F7C105931}">
      <dgm:prSet/>
      <dgm:spPr/>
      <dgm:t>
        <a:bodyPr/>
        <a:lstStyle/>
        <a:p>
          <a:endParaRPr lang="en-US"/>
        </a:p>
      </dgm:t>
    </dgm:pt>
    <dgm:pt modelId="{493E40A1-9A42-411F-B298-5F19FF8776F8}" type="sibTrans" cxnId="{234B7DD1-FBB6-4269-B375-992F7C105931}">
      <dgm:prSet/>
      <dgm:spPr/>
      <dgm:t>
        <a:bodyPr/>
        <a:lstStyle/>
        <a:p>
          <a:endParaRPr lang="en-US"/>
        </a:p>
      </dgm:t>
    </dgm:pt>
    <dgm:pt modelId="{03FC0087-29CB-47F4-993E-703505611D4B}" type="pres">
      <dgm:prSet presAssocID="{F0408719-DAB0-443F-8C60-C0292DD56F77}" presName="diagram" presStyleCnt="0">
        <dgm:presLayoutVars>
          <dgm:dir/>
          <dgm:animLvl val="lvl"/>
          <dgm:resizeHandles val="exact"/>
        </dgm:presLayoutVars>
      </dgm:prSet>
      <dgm:spPr/>
    </dgm:pt>
    <dgm:pt modelId="{80BC3FA5-7AEF-47C1-B8F4-802BA32E1934}" type="pres">
      <dgm:prSet presAssocID="{8C93449E-7B1E-4A5D-8423-7B2FA81C369F}" presName="compNode" presStyleCnt="0"/>
      <dgm:spPr/>
    </dgm:pt>
    <dgm:pt modelId="{114D264B-2268-4CE6-9442-4818D38C2AB8}" type="pres">
      <dgm:prSet presAssocID="{8C93449E-7B1E-4A5D-8423-7B2FA81C369F}" presName="childRect" presStyleLbl="bgAcc1" presStyleIdx="0" presStyleCnt="3">
        <dgm:presLayoutVars>
          <dgm:bulletEnabled val="1"/>
        </dgm:presLayoutVars>
      </dgm:prSet>
      <dgm:spPr/>
    </dgm:pt>
    <dgm:pt modelId="{A5656AD8-B358-4FCB-9CC1-07409DB55403}" type="pres">
      <dgm:prSet presAssocID="{8C93449E-7B1E-4A5D-8423-7B2FA81C369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2234A0-458C-4D64-A428-D8A809FC0713}" type="pres">
      <dgm:prSet presAssocID="{8C93449E-7B1E-4A5D-8423-7B2FA81C369F}" presName="parentRect" presStyleLbl="alignNode1" presStyleIdx="0" presStyleCnt="3"/>
      <dgm:spPr/>
    </dgm:pt>
    <dgm:pt modelId="{973AF086-D34F-4035-B8FB-634D565A405E}" type="pres">
      <dgm:prSet presAssocID="{8C93449E-7B1E-4A5D-8423-7B2FA81C369F}" presName="adorn" presStyleLbl="fgAccFollowNod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D084CF2-D3E9-40B4-8A83-717DE78B456D}" type="pres">
      <dgm:prSet presAssocID="{F3421F45-4259-474D-A9BD-9101536D74B3}" presName="sibTrans" presStyleLbl="sibTrans2D1" presStyleIdx="0" presStyleCnt="0"/>
      <dgm:spPr/>
    </dgm:pt>
    <dgm:pt modelId="{5EC77271-A608-404F-BADE-4B9478C646EF}" type="pres">
      <dgm:prSet presAssocID="{B9C52E77-2EDB-4F0F-8AF4-7212B77D6C86}" presName="compNode" presStyleCnt="0"/>
      <dgm:spPr/>
    </dgm:pt>
    <dgm:pt modelId="{561AB710-273C-4B0E-8E7F-A5F3A70F5B1E}" type="pres">
      <dgm:prSet presAssocID="{B9C52E77-2EDB-4F0F-8AF4-7212B77D6C86}" presName="childRect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4C9FC4-CA11-44F8-87EB-47BDD7E2D03B}" type="pres">
      <dgm:prSet presAssocID="{B9C52E77-2EDB-4F0F-8AF4-7212B77D6C8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3D620DE-AB23-4C92-871A-06C9C8E7E95E}" type="pres">
      <dgm:prSet presAssocID="{B9C52E77-2EDB-4F0F-8AF4-7212B77D6C86}" presName="parentRect" presStyleLbl="alignNode1" presStyleIdx="1" presStyleCnt="3"/>
      <dgm:spPr/>
    </dgm:pt>
    <dgm:pt modelId="{E061034A-48A1-45CC-ACA5-00488A7F515D}" type="pres">
      <dgm:prSet presAssocID="{B9C52E77-2EDB-4F0F-8AF4-7212B77D6C86}" presName="adorn" presStyleLbl="fgAccFollowNod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7A631260-6604-4329-AC01-BAC11CA92F95}" type="pres">
      <dgm:prSet presAssocID="{C24731A3-9CBD-4EEA-AB6A-B8251C8EABDC}" presName="sibTrans" presStyleLbl="sibTrans2D1" presStyleIdx="0" presStyleCnt="0"/>
      <dgm:spPr/>
    </dgm:pt>
    <dgm:pt modelId="{B502F37D-2394-4512-A57C-698EE1EA666F}" type="pres">
      <dgm:prSet presAssocID="{6BA6CFC6-CB30-46AD-96A4-F1B1FD182761}" presName="compNode" presStyleCnt="0"/>
      <dgm:spPr/>
    </dgm:pt>
    <dgm:pt modelId="{E111AB38-B3BF-451F-86DB-769208B80AC1}" type="pres">
      <dgm:prSet presAssocID="{6BA6CFC6-CB30-46AD-96A4-F1B1FD182761}" presName="childRect" presStyleLbl="bgAcc1" presStyleIdx="2" presStyleCnt="3">
        <dgm:presLayoutVars>
          <dgm:bulletEnabled val="1"/>
        </dgm:presLayoutVars>
      </dgm:prSet>
      <dgm:spPr/>
    </dgm:pt>
    <dgm:pt modelId="{301582FE-A51E-4B38-87F7-0F89FE224131}" type="pres">
      <dgm:prSet presAssocID="{6BA6CFC6-CB30-46AD-96A4-F1B1FD182761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BA881147-B857-4928-B63E-0601742D7996}" type="pres">
      <dgm:prSet presAssocID="{6BA6CFC6-CB30-46AD-96A4-F1B1FD182761}" presName="parentRect" presStyleLbl="alignNode1" presStyleIdx="2" presStyleCnt="3"/>
      <dgm:spPr/>
    </dgm:pt>
    <dgm:pt modelId="{9E7B522F-AB81-405B-BCC6-A6A522A5D79C}" type="pres">
      <dgm:prSet presAssocID="{6BA6CFC6-CB30-46AD-96A4-F1B1FD182761}" presName="adorn" presStyleLbl="fgAccFollowNod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6C2C9703-E617-4E56-BC13-133AF75D01F5}" type="presOf" srcId="{051AC1CF-24DA-4A45-81A4-22C2F8226D97}" destId="{E111AB38-B3BF-451F-86DB-769208B80AC1}" srcOrd="0" destOrd="0" presId="urn:microsoft.com/office/officeart/2005/8/layout/bList2"/>
    <dgm:cxn modelId="{4C645BDC-2232-4291-A24C-6B993D089310}" type="presOf" srcId="{6BA6CFC6-CB30-46AD-96A4-F1B1FD182761}" destId="{301582FE-A51E-4B38-87F7-0F89FE224131}" srcOrd="0" destOrd="0" presId="urn:microsoft.com/office/officeart/2005/8/layout/bList2"/>
    <dgm:cxn modelId="{B7499539-4031-4283-9AD4-45C3BAF2541F}" type="presOf" srcId="{93EB1919-FCAA-411D-8532-FB47655B0313}" destId="{114D264B-2268-4CE6-9442-4818D38C2AB8}" srcOrd="0" destOrd="0" presId="urn:microsoft.com/office/officeart/2005/8/layout/bList2"/>
    <dgm:cxn modelId="{D5BF4A46-620B-4875-B234-6B3BC7EDB40F}" srcId="{F0408719-DAB0-443F-8C60-C0292DD56F77}" destId="{B9C52E77-2EDB-4F0F-8AF4-7212B77D6C86}" srcOrd="1" destOrd="0" parTransId="{44BBD683-67FF-4961-BA51-C8DAE0443019}" sibTransId="{C24731A3-9CBD-4EEA-AB6A-B8251C8EABDC}"/>
    <dgm:cxn modelId="{91009B17-EE10-4CD4-A19C-2FD10043FC1D}" srcId="{F0408719-DAB0-443F-8C60-C0292DD56F77}" destId="{8C93449E-7B1E-4A5D-8423-7B2FA81C369F}" srcOrd="0" destOrd="0" parTransId="{08AA235E-4B3B-4313-9E42-AFD1C6B24BCC}" sibTransId="{F3421F45-4259-474D-A9BD-9101536D74B3}"/>
    <dgm:cxn modelId="{2CEBB12C-4CFA-4A38-904D-098821ED614A}" type="presOf" srcId="{BA6F4DB1-B8C4-4499-A401-E5B9AE871520}" destId="{561AB710-273C-4B0E-8E7F-A5F3A70F5B1E}" srcOrd="0" destOrd="0" presId="urn:microsoft.com/office/officeart/2005/8/layout/bList2"/>
    <dgm:cxn modelId="{C41F8F75-253F-4103-82FF-C3A607DCF728}" srcId="{6BA6CFC6-CB30-46AD-96A4-F1B1FD182761}" destId="{051AC1CF-24DA-4A45-81A4-22C2F8226D97}" srcOrd="0" destOrd="0" parTransId="{65D92C5A-F84F-4B00-BCFF-A5650E7A6F17}" sibTransId="{746AABAB-3A03-44D3-A56C-A63874735084}"/>
    <dgm:cxn modelId="{234B7DD1-FBB6-4269-B375-992F7C105931}" srcId="{F0408719-DAB0-443F-8C60-C0292DD56F77}" destId="{6BA6CFC6-CB30-46AD-96A4-F1B1FD182761}" srcOrd="2" destOrd="0" parTransId="{DB63EC92-9F78-4DFF-B1E5-1A1343DF0E11}" sibTransId="{493E40A1-9A42-411F-B298-5F19FF8776F8}"/>
    <dgm:cxn modelId="{AB5F64B3-9E0E-4448-8FC4-5C1B0916A025}" srcId="{8C93449E-7B1E-4A5D-8423-7B2FA81C369F}" destId="{93EB1919-FCAA-411D-8532-FB47655B0313}" srcOrd="0" destOrd="0" parTransId="{A321028F-DCB5-4B54-8E83-4C5499BD7D57}" sibTransId="{CE3A5E25-0220-4C58-B235-DC12B91FD623}"/>
    <dgm:cxn modelId="{129E751E-04AE-43C5-A419-EF5A79FDFE78}" type="presOf" srcId="{8C93449E-7B1E-4A5D-8423-7B2FA81C369F}" destId="{A5656AD8-B358-4FCB-9CC1-07409DB55403}" srcOrd="0" destOrd="0" presId="urn:microsoft.com/office/officeart/2005/8/layout/bList2"/>
    <dgm:cxn modelId="{DC77930E-89D9-4F2D-A881-465DFBF4D3CC}" type="presOf" srcId="{B9C52E77-2EDB-4F0F-8AF4-7212B77D6C86}" destId="{C3D620DE-AB23-4C92-871A-06C9C8E7E95E}" srcOrd="1" destOrd="0" presId="urn:microsoft.com/office/officeart/2005/8/layout/bList2"/>
    <dgm:cxn modelId="{68C86F43-C54D-4BE2-B36F-B764C362D9C7}" type="presOf" srcId="{6BA6CFC6-CB30-46AD-96A4-F1B1FD182761}" destId="{BA881147-B857-4928-B63E-0601742D7996}" srcOrd="1" destOrd="0" presId="urn:microsoft.com/office/officeart/2005/8/layout/bList2"/>
    <dgm:cxn modelId="{7BCE7729-DBFA-43E7-82FC-57CD8E3416A4}" type="presOf" srcId="{C24731A3-9CBD-4EEA-AB6A-B8251C8EABDC}" destId="{7A631260-6604-4329-AC01-BAC11CA92F95}" srcOrd="0" destOrd="0" presId="urn:microsoft.com/office/officeart/2005/8/layout/bList2"/>
    <dgm:cxn modelId="{E2EC656C-506C-479C-A517-E36F299B21E6}" type="presOf" srcId="{8C93449E-7B1E-4A5D-8423-7B2FA81C369F}" destId="{3E2234A0-458C-4D64-A428-D8A809FC0713}" srcOrd="1" destOrd="0" presId="urn:microsoft.com/office/officeart/2005/8/layout/bList2"/>
    <dgm:cxn modelId="{6E73AB6B-E696-463E-BB5C-C28813DDA1F4}" type="presOf" srcId="{B9C52E77-2EDB-4F0F-8AF4-7212B77D6C86}" destId="{364C9FC4-CA11-44F8-87EB-47BDD7E2D03B}" srcOrd="0" destOrd="0" presId="urn:microsoft.com/office/officeart/2005/8/layout/bList2"/>
    <dgm:cxn modelId="{BC9507B8-CEC8-4CD6-8FD4-749D61BAA261}" type="presOf" srcId="{F0408719-DAB0-443F-8C60-C0292DD56F77}" destId="{03FC0087-29CB-47F4-993E-703505611D4B}" srcOrd="0" destOrd="0" presId="urn:microsoft.com/office/officeart/2005/8/layout/bList2"/>
    <dgm:cxn modelId="{2B700198-A1F7-4FC4-9C30-711730950DCF}" type="presOf" srcId="{F3421F45-4259-474D-A9BD-9101536D74B3}" destId="{3D084CF2-D3E9-40B4-8A83-717DE78B456D}" srcOrd="0" destOrd="0" presId="urn:microsoft.com/office/officeart/2005/8/layout/bList2"/>
    <dgm:cxn modelId="{3230C27A-E819-4F9B-9944-6CFB3B1C658E}" srcId="{B9C52E77-2EDB-4F0F-8AF4-7212B77D6C86}" destId="{BA6F4DB1-B8C4-4499-A401-E5B9AE871520}" srcOrd="0" destOrd="0" parTransId="{55B806FE-9FD8-4D21-A1D2-47DA9D4C54E8}" sibTransId="{63270E00-DF0C-48B8-87A5-D691918883D7}"/>
    <dgm:cxn modelId="{D2192C23-7875-4D88-9666-57F2ECFA5FC7}" type="presParOf" srcId="{03FC0087-29CB-47F4-993E-703505611D4B}" destId="{80BC3FA5-7AEF-47C1-B8F4-802BA32E1934}" srcOrd="0" destOrd="0" presId="urn:microsoft.com/office/officeart/2005/8/layout/bList2"/>
    <dgm:cxn modelId="{51F470FB-E1C5-4B38-83EF-B478F61F1EDA}" type="presParOf" srcId="{80BC3FA5-7AEF-47C1-B8F4-802BA32E1934}" destId="{114D264B-2268-4CE6-9442-4818D38C2AB8}" srcOrd="0" destOrd="0" presId="urn:microsoft.com/office/officeart/2005/8/layout/bList2"/>
    <dgm:cxn modelId="{E2279931-D52C-40D1-83F0-8BA93A23474C}" type="presParOf" srcId="{80BC3FA5-7AEF-47C1-B8F4-802BA32E1934}" destId="{A5656AD8-B358-4FCB-9CC1-07409DB55403}" srcOrd="1" destOrd="0" presId="urn:microsoft.com/office/officeart/2005/8/layout/bList2"/>
    <dgm:cxn modelId="{F93C1E21-19A2-414B-B5EF-F87D07223AD2}" type="presParOf" srcId="{80BC3FA5-7AEF-47C1-B8F4-802BA32E1934}" destId="{3E2234A0-458C-4D64-A428-D8A809FC0713}" srcOrd="2" destOrd="0" presId="urn:microsoft.com/office/officeart/2005/8/layout/bList2"/>
    <dgm:cxn modelId="{4AC34993-C5F6-472B-A851-423C5D37EFE9}" type="presParOf" srcId="{80BC3FA5-7AEF-47C1-B8F4-802BA32E1934}" destId="{973AF086-D34F-4035-B8FB-634D565A405E}" srcOrd="3" destOrd="0" presId="urn:microsoft.com/office/officeart/2005/8/layout/bList2"/>
    <dgm:cxn modelId="{EF05CEE8-9BA3-4D20-B188-B359BC60521D}" type="presParOf" srcId="{03FC0087-29CB-47F4-993E-703505611D4B}" destId="{3D084CF2-D3E9-40B4-8A83-717DE78B456D}" srcOrd="1" destOrd="0" presId="urn:microsoft.com/office/officeart/2005/8/layout/bList2"/>
    <dgm:cxn modelId="{647D5DCE-8C2E-4D7E-88DB-616CC3F8D92A}" type="presParOf" srcId="{03FC0087-29CB-47F4-993E-703505611D4B}" destId="{5EC77271-A608-404F-BADE-4B9478C646EF}" srcOrd="2" destOrd="0" presId="urn:microsoft.com/office/officeart/2005/8/layout/bList2"/>
    <dgm:cxn modelId="{246D90DB-7FF1-4A5F-A9A3-E6D29BFB3EEB}" type="presParOf" srcId="{5EC77271-A608-404F-BADE-4B9478C646EF}" destId="{561AB710-273C-4B0E-8E7F-A5F3A70F5B1E}" srcOrd="0" destOrd="0" presId="urn:microsoft.com/office/officeart/2005/8/layout/bList2"/>
    <dgm:cxn modelId="{41083543-EB67-4ECA-8B5D-EAEA300D2B46}" type="presParOf" srcId="{5EC77271-A608-404F-BADE-4B9478C646EF}" destId="{364C9FC4-CA11-44F8-87EB-47BDD7E2D03B}" srcOrd="1" destOrd="0" presId="urn:microsoft.com/office/officeart/2005/8/layout/bList2"/>
    <dgm:cxn modelId="{39137C3B-7780-485B-905F-F782B2CB9B21}" type="presParOf" srcId="{5EC77271-A608-404F-BADE-4B9478C646EF}" destId="{C3D620DE-AB23-4C92-871A-06C9C8E7E95E}" srcOrd="2" destOrd="0" presId="urn:microsoft.com/office/officeart/2005/8/layout/bList2"/>
    <dgm:cxn modelId="{FC0E7081-EFD3-4C60-9B33-35F2963C99BC}" type="presParOf" srcId="{5EC77271-A608-404F-BADE-4B9478C646EF}" destId="{E061034A-48A1-45CC-ACA5-00488A7F515D}" srcOrd="3" destOrd="0" presId="urn:microsoft.com/office/officeart/2005/8/layout/bList2"/>
    <dgm:cxn modelId="{D1554B68-7616-4BEB-9A7A-AAED1A81A48B}" type="presParOf" srcId="{03FC0087-29CB-47F4-993E-703505611D4B}" destId="{7A631260-6604-4329-AC01-BAC11CA92F95}" srcOrd="3" destOrd="0" presId="urn:microsoft.com/office/officeart/2005/8/layout/bList2"/>
    <dgm:cxn modelId="{07AFE6DC-4AAA-4E25-9CB5-A610F345029C}" type="presParOf" srcId="{03FC0087-29CB-47F4-993E-703505611D4B}" destId="{B502F37D-2394-4512-A57C-698EE1EA666F}" srcOrd="4" destOrd="0" presId="urn:microsoft.com/office/officeart/2005/8/layout/bList2"/>
    <dgm:cxn modelId="{F26853C1-F8EE-4395-A924-E1A1792E2461}" type="presParOf" srcId="{B502F37D-2394-4512-A57C-698EE1EA666F}" destId="{E111AB38-B3BF-451F-86DB-769208B80AC1}" srcOrd="0" destOrd="0" presId="urn:microsoft.com/office/officeart/2005/8/layout/bList2"/>
    <dgm:cxn modelId="{8F5249E7-BA0F-40B2-9CEE-8F16BAF99B30}" type="presParOf" srcId="{B502F37D-2394-4512-A57C-698EE1EA666F}" destId="{301582FE-A51E-4B38-87F7-0F89FE224131}" srcOrd="1" destOrd="0" presId="urn:microsoft.com/office/officeart/2005/8/layout/bList2"/>
    <dgm:cxn modelId="{13D027D1-96A1-4A1B-B616-D5E418F218C2}" type="presParOf" srcId="{B502F37D-2394-4512-A57C-698EE1EA666F}" destId="{BA881147-B857-4928-B63E-0601742D7996}" srcOrd="2" destOrd="0" presId="urn:microsoft.com/office/officeart/2005/8/layout/bList2"/>
    <dgm:cxn modelId="{EDFDB6C5-27A0-4A4B-A382-E62A492FD8F4}" type="presParOf" srcId="{B502F37D-2394-4512-A57C-698EE1EA666F}" destId="{9E7B522F-AB81-405B-BCC6-A6A522A5D79C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02ABFD3-0703-44A2-8235-F08D452BC17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</dgm:pt>
    <dgm:pt modelId="{1AE7C524-2AC5-4AE0-9EE5-0A4DBF57B50E}">
      <dgm:prSet phldrT="[Text]"/>
      <dgm:spPr/>
      <dgm:t>
        <a:bodyPr/>
        <a:lstStyle/>
        <a:p>
          <a:r>
            <a:rPr lang="en-US" b="0" i="0" dirty="0" smtClean="0"/>
            <a:t>The greatest ideas are worthless if you keep them to you</a:t>
          </a: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4A5B218D-452B-47E1-B22B-3A7EAC5C77C3}" type="parTrans" cxnId="{8B65325B-D2E6-417B-AD1F-253F87FF207E}">
      <dgm:prSet/>
      <dgm:spPr/>
      <dgm:t>
        <a:bodyPr/>
        <a:lstStyle/>
        <a:p>
          <a:endParaRPr lang="en-US"/>
        </a:p>
      </dgm:t>
    </dgm:pt>
    <dgm:pt modelId="{01E45F2A-3BC5-4777-A176-0500541F67E9}" type="sibTrans" cxnId="{8B65325B-D2E6-417B-AD1F-253F87FF207E}">
      <dgm:prSet/>
      <dgm:spPr/>
      <dgm:t>
        <a:bodyPr/>
        <a:lstStyle/>
        <a:p>
          <a:endParaRPr lang="en-US"/>
        </a:p>
      </dgm:t>
    </dgm:pt>
    <dgm:pt modelId="{953D69CE-B28F-42C5-8B27-60339D98F4A4}">
      <dgm:prSet phldrT="[Text]"/>
      <dgm:spPr/>
      <dgm:t>
        <a:bodyPr/>
        <a:lstStyle/>
        <a:p>
          <a:r>
            <a:rPr lang="en-US" b="0" i="0" dirty="0" smtClean="0"/>
            <a:t>Good papers and talks are a fundamental part of research excellence</a:t>
          </a:r>
          <a:endParaRPr lang="en-US" b="1" dirty="0"/>
        </a:p>
      </dgm:t>
    </dgm:pt>
    <dgm:pt modelId="{445B3EC6-3EB5-48A4-9A7A-08E093481962}" type="sibTrans" cxnId="{54FC0F89-540D-4C00-9EEF-D71AD55855A6}">
      <dgm:prSet/>
      <dgm:spPr/>
      <dgm:t>
        <a:bodyPr/>
        <a:lstStyle/>
        <a:p>
          <a:endParaRPr lang="en-US"/>
        </a:p>
      </dgm:t>
    </dgm:pt>
    <dgm:pt modelId="{E3E8DAB5-682D-4298-8B27-7504FD04A353}" type="parTrans" cxnId="{54FC0F89-540D-4C00-9EEF-D71AD55855A6}">
      <dgm:prSet/>
      <dgm:spPr/>
      <dgm:t>
        <a:bodyPr/>
        <a:lstStyle/>
        <a:p>
          <a:endParaRPr lang="en-US"/>
        </a:p>
      </dgm:t>
    </dgm:pt>
    <dgm:pt modelId="{FC2B4636-5A80-41B9-B301-BE81B7605368}">
      <dgm:prSet phldrT="[Text]"/>
      <dgm:spPr/>
      <dgm:t>
        <a:bodyPr/>
        <a:lstStyle/>
        <a:p>
          <a:r>
            <a:rPr lang="en-US" b="0" i="0" dirty="0" smtClean="0"/>
            <a:t>Write a paper, and give a talk, about </a:t>
          </a:r>
          <a:r>
            <a:rPr lang="en-US" b="1" i="0" dirty="0" smtClean="0"/>
            <a:t>any idea</a:t>
          </a:r>
          <a:endParaRPr lang="en-US" b="0" dirty="0"/>
        </a:p>
      </dgm:t>
    </dgm:pt>
    <dgm:pt modelId="{478F7D47-F48F-4349-B9B6-46C0B10FCB61}" type="sibTrans" cxnId="{63A98C92-EE5C-4D10-AE6B-59660E5860B3}">
      <dgm:prSet/>
      <dgm:spPr/>
      <dgm:t>
        <a:bodyPr/>
        <a:lstStyle/>
        <a:p>
          <a:endParaRPr lang="en-US"/>
        </a:p>
      </dgm:t>
    </dgm:pt>
    <dgm:pt modelId="{37DF38A1-78CC-44D8-B62C-4324E85D493A}" type="parTrans" cxnId="{63A98C92-EE5C-4D10-AE6B-59660E5860B3}">
      <dgm:prSet/>
      <dgm:spPr/>
      <dgm:t>
        <a:bodyPr/>
        <a:lstStyle/>
        <a:p>
          <a:endParaRPr lang="en-US"/>
        </a:p>
      </dgm:t>
    </dgm:pt>
    <dgm:pt modelId="{26CF72B6-2EF6-457B-BC8E-EDE18D6058C0}" type="pres">
      <dgm:prSet presAssocID="{902ABFD3-0703-44A2-8235-F08D452BC170}" presName="compositeShape" presStyleCnt="0">
        <dgm:presLayoutVars>
          <dgm:dir/>
          <dgm:resizeHandles/>
        </dgm:presLayoutVars>
      </dgm:prSet>
      <dgm:spPr/>
    </dgm:pt>
    <dgm:pt modelId="{E6E9D1B9-CB43-4BE3-A519-F2CB4BEF912E}" type="pres">
      <dgm:prSet presAssocID="{902ABFD3-0703-44A2-8235-F08D452BC170}" presName="pyramid" presStyleLbl="node1" presStyleIdx="0" presStyleCnt="1"/>
      <dgm:spPr/>
    </dgm:pt>
    <dgm:pt modelId="{769313DE-3973-405F-8FA6-1EF6F875B46F}" type="pres">
      <dgm:prSet presAssocID="{902ABFD3-0703-44A2-8235-F08D452BC170}" presName="theList" presStyleCnt="0"/>
      <dgm:spPr/>
    </dgm:pt>
    <dgm:pt modelId="{CEC3C488-4AEA-4A6C-ABF6-F0DC562E14C5}" type="pres">
      <dgm:prSet presAssocID="{1AE7C524-2AC5-4AE0-9EE5-0A4DBF57B50E}" presName="aNode" presStyleLbl="fgAcc1" presStyleIdx="0" presStyleCnt="3">
        <dgm:presLayoutVars>
          <dgm:bulletEnabled val="1"/>
        </dgm:presLayoutVars>
      </dgm:prSet>
      <dgm:spPr/>
    </dgm:pt>
    <dgm:pt modelId="{03092AD3-3389-45C9-B0FD-C774E74A6F43}" type="pres">
      <dgm:prSet presAssocID="{1AE7C524-2AC5-4AE0-9EE5-0A4DBF57B50E}" presName="aSpace" presStyleCnt="0"/>
      <dgm:spPr/>
    </dgm:pt>
    <dgm:pt modelId="{7F2D11E8-5209-4E4F-A845-444B94F8B61E}" type="pres">
      <dgm:prSet presAssocID="{953D69CE-B28F-42C5-8B27-60339D98F4A4}" presName="aNode" presStyleLbl="fgAcc1" presStyleIdx="1" presStyleCnt="3">
        <dgm:presLayoutVars>
          <dgm:bulletEnabled val="1"/>
        </dgm:presLayoutVars>
      </dgm:prSet>
      <dgm:spPr/>
    </dgm:pt>
    <dgm:pt modelId="{24CD75F0-A990-4EAE-B842-686713ABEBC5}" type="pres">
      <dgm:prSet presAssocID="{953D69CE-B28F-42C5-8B27-60339D98F4A4}" presName="aSpace" presStyleCnt="0"/>
      <dgm:spPr/>
    </dgm:pt>
    <dgm:pt modelId="{A6215F19-9F4D-4DE7-8E8A-ED100E2A5B4F}" type="pres">
      <dgm:prSet presAssocID="{FC2B4636-5A80-41B9-B301-BE81B7605368}" presName="aNode" presStyleLbl="fgAcc1" presStyleIdx="2" presStyleCnt="3">
        <dgm:presLayoutVars>
          <dgm:bulletEnabled val="1"/>
        </dgm:presLayoutVars>
      </dgm:prSet>
      <dgm:spPr/>
    </dgm:pt>
    <dgm:pt modelId="{9FD23CCA-1F47-41B5-ACEF-A88FFD19295F}" type="pres">
      <dgm:prSet presAssocID="{FC2B4636-5A80-41B9-B301-BE81B7605368}" presName="aSpace" presStyleCnt="0"/>
      <dgm:spPr/>
    </dgm:pt>
  </dgm:ptLst>
  <dgm:cxnLst>
    <dgm:cxn modelId="{F0044EBF-16AF-40E9-8C77-33D486553C70}" type="presOf" srcId="{FC2B4636-5A80-41B9-B301-BE81B7605368}" destId="{A6215F19-9F4D-4DE7-8E8A-ED100E2A5B4F}" srcOrd="0" destOrd="0" presId="urn:microsoft.com/office/officeart/2005/8/layout/pyramid2"/>
    <dgm:cxn modelId="{51D6E9E0-36D4-42C6-9728-E0AD96522334}" type="presOf" srcId="{1AE7C524-2AC5-4AE0-9EE5-0A4DBF57B50E}" destId="{CEC3C488-4AEA-4A6C-ABF6-F0DC562E14C5}" srcOrd="0" destOrd="0" presId="urn:microsoft.com/office/officeart/2005/8/layout/pyramid2"/>
    <dgm:cxn modelId="{C98C3A2E-E97B-46EA-92D4-E8E4BA7AE02F}" type="presOf" srcId="{953D69CE-B28F-42C5-8B27-60339D98F4A4}" destId="{7F2D11E8-5209-4E4F-A845-444B94F8B61E}" srcOrd="0" destOrd="0" presId="urn:microsoft.com/office/officeart/2005/8/layout/pyramid2"/>
    <dgm:cxn modelId="{54FC0F89-540D-4C00-9EEF-D71AD55855A6}" srcId="{902ABFD3-0703-44A2-8235-F08D452BC170}" destId="{953D69CE-B28F-42C5-8B27-60339D98F4A4}" srcOrd="1" destOrd="0" parTransId="{E3E8DAB5-682D-4298-8B27-7504FD04A353}" sibTransId="{445B3EC6-3EB5-48A4-9A7A-08E093481962}"/>
    <dgm:cxn modelId="{8B65325B-D2E6-417B-AD1F-253F87FF207E}" srcId="{902ABFD3-0703-44A2-8235-F08D452BC170}" destId="{1AE7C524-2AC5-4AE0-9EE5-0A4DBF57B50E}" srcOrd="0" destOrd="0" parTransId="{4A5B218D-452B-47E1-B22B-3A7EAC5C77C3}" sibTransId="{01E45F2A-3BC5-4777-A176-0500541F67E9}"/>
    <dgm:cxn modelId="{63A98C92-EE5C-4D10-AE6B-59660E5860B3}" srcId="{902ABFD3-0703-44A2-8235-F08D452BC170}" destId="{FC2B4636-5A80-41B9-B301-BE81B7605368}" srcOrd="2" destOrd="0" parTransId="{37DF38A1-78CC-44D8-B62C-4324E85D493A}" sibTransId="{478F7D47-F48F-4349-B9B6-46C0B10FCB61}"/>
    <dgm:cxn modelId="{8DADADED-0132-4BB4-8E32-EB13DB1695A0}" type="presOf" srcId="{902ABFD3-0703-44A2-8235-F08D452BC170}" destId="{26CF72B6-2EF6-457B-BC8E-EDE18D6058C0}" srcOrd="0" destOrd="0" presId="urn:microsoft.com/office/officeart/2005/8/layout/pyramid2"/>
    <dgm:cxn modelId="{A191CEE3-7B07-4389-AC9C-F84275FF150F}" type="presParOf" srcId="{26CF72B6-2EF6-457B-BC8E-EDE18D6058C0}" destId="{E6E9D1B9-CB43-4BE3-A519-F2CB4BEF912E}" srcOrd="0" destOrd="0" presId="urn:microsoft.com/office/officeart/2005/8/layout/pyramid2"/>
    <dgm:cxn modelId="{51B6195B-5C9E-4D9C-9EA5-33CDC675B6FB}" type="presParOf" srcId="{26CF72B6-2EF6-457B-BC8E-EDE18D6058C0}" destId="{769313DE-3973-405F-8FA6-1EF6F875B46F}" srcOrd="1" destOrd="0" presId="urn:microsoft.com/office/officeart/2005/8/layout/pyramid2"/>
    <dgm:cxn modelId="{38A7C652-2888-4F41-9C85-CE871163BF7C}" type="presParOf" srcId="{769313DE-3973-405F-8FA6-1EF6F875B46F}" destId="{CEC3C488-4AEA-4A6C-ABF6-F0DC562E14C5}" srcOrd="0" destOrd="0" presId="urn:microsoft.com/office/officeart/2005/8/layout/pyramid2"/>
    <dgm:cxn modelId="{7F9597F1-C93F-40E7-ADB0-18A1829CD6FE}" type="presParOf" srcId="{769313DE-3973-405F-8FA6-1EF6F875B46F}" destId="{03092AD3-3389-45C9-B0FD-C774E74A6F43}" srcOrd="1" destOrd="0" presId="urn:microsoft.com/office/officeart/2005/8/layout/pyramid2"/>
    <dgm:cxn modelId="{8D6388D1-32E3-4B9C-B122-9E64C4FED22E}" type="presParOf" srcId="{769313DE-3973-405F-8FA6-1EF6F875B46F}" destId="{7F2D11E8-5209-4E4F-A845-444B94F8B61E}" srcOrd="2" destOrd="0" presId="urn:microsoft.com/office/officeart/2005/8/layout/pyramid2"/>
    <dgm:cxn modelId="{0868204A-DD83-4784-B19C-3C3C41DE2B62}" type="presParOf" srcId="{769313DE-3973-405F-8FA6-1EF6F875B46F}" destId="{24CD75F0-A990-4EAE-B842-686713ABEBC5}" srcOrd="3" destOrd="0" presId="urn:microsoft.com/office/officeart/2005/8/layout/pyramid2"/>
    <dgm:cxn modelId="{988CE00F-8C4C-477F-98C4-C97791197804}" type="presParOf" srcId="{769313DE-3973-405F-8FA6-1EF6F875B46F}" destId="{A6215F19-9F4D-4DE7-8E8A-ED100E2A5B4F}" srcOrd="4" destOrd="0" presId="urn:microsoft.com/office/officeart/2005/8/layout/pyramid2"/>
    <dgm:cxn modelId="{5AC12A97-6910-4EC1-A64F-BD512BDA1D04}" type="presParOf" srcId="{769313DE-3973-405F-8FA6-1EF6F875B46F}" destId="{9FD23CCA-1F47-41B5-ACEF-A88FFD19295F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3306D4C-8031-4C38-9A0A-29D5E29495CA}" type="doc">
      <dgm:prSet loTypeId="urn:microsoft.com/office/officeart/2008/layout/PictureStrip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929212-BA91-45B7-A755-C13B74D0790E}">
      <dgm:prSet phldrT="[Text]"/>
      <dgm:spPr/>
      <dgm:t>
        <a:bodyPr/>
        <a:lstStyle/>
        <a:p>
          <a:r>
            <a:rPr lang="en-US" b="0" i="0" dirty="0" smtClean="0"/>
            <a:t>Invest time</a:t>
          </a:r>
          <a:endParaRPr lang="en-US" dirty="0"/>
        </a:p>
      </dgm:t>
    </dgm:pt>
    <dgm:pt modelId="{AF220BD1-85C4-477A-A36C-F54B5402DAD9}" type="parTrans" cxnId="{24BB56E1-7F90-43D7-A5BB-1BD6B534FE5B}">
      <dgm:prSet/>
      <dgm:spPr/>
      <dgm:t>
        <a:bodyPr/>
        <a:lstStyle/>
        <a:p>
          <a:endParaRPr lang="en-US"/>
        </a:p>
      </dgm:t>
    </dgm:pt>
    <dgm:pt modelId="{D1E4A1DE-C948-4214-BF77-209E5A83C3ED}" type="sibTrans" cxnId="{24BB56E1-7F90-43D7-A5BB-1BD6B534FE5B}">
      <dgm:prSet/>
      <dgm:spPr/>
      <dgm:t>
        <a:bodyPr/>
        <a:lstStyle/>
        <a:p>
          <a:endParaRPr lang="en-US"/>
        </a:p>
      </dgm:t>
    </dgm:pt>
    <dgm:pt modelId="{1EA65E15-2E20-4637-A557-F6C002722FD6}">
      <dgm:prSet phldrT="[Text]"/>
      <dgm:spPr/>
      <dgm:t>
        <a:bodyPr/>
        <a:lstStyle/>
        <a:p>
          <a:r>
            <a:rPr lang="en-US" b="0" i="0" dirty="0" smtClean="0"/>
            <a:t>Learn skills</a:t>
          </a:r>
          <a:endParaRPr lang="en-US" dirty="0"/>
        </a:p>
      </dgm:t>
    </dgm:pt>
    <dgm:pt modelId="{500D5DBC-5F2E-4BA8-9597-1605452C0D54}" type="parTrans" cxnId="{8CBF0440-CCFB-43EB-9E21-22A8B305B54B}">
      <dgm:prSet/>
      <dgm:spPr/>
      <dgm:t>
        <a:bodyPr/>
        <a:lstStyle/>
        <a:p>
          <a:endParaRPr lang="en-US"/>
        </a:p>
      </dgm:t>
    </dgm:pt>
    <dgm:pt modelId="{DE0D0E63-1FB3-4EDE-BC0A-7EDCFA671BBD}" type="sibTrans" cxnId="{8CBF0440-CCFB-43EB-9E21-22A8B305B54B}">
      <dgm:prSet/>
      <dgm:spPr/>
      <dgm:t>
        <a:bodyPr/>
        <a:lstStyle/>
        <a:p>
          <a:endParaRPr lang="en-US"/>
        </a:p>
      </dgm:t>
    </dgm:pt>
    <dgm:pt modelId="{1F564443-D50E-4EC3-BDAF-FA6B7AB74271}">
      <dgm:prSet phldrT="[Text]"/>
      <dgm:spPr/>
      <dgm:t>
        <a:bodyPr/>
        <a:lstStyle/>
        <a:p>
          <a:r>
            <a:rPr lang="en-US" b="0" i="0" smtClean="0"/>
            <a:t>Practice</a:t>
          </a:r>
          <a:endParaRPr lang="en-US" dirty="0"/>
        </a:p>
      </dgm:t>
    </dgm:pt>
    <dgm:pt modelId="{47C3492C-8BFC-4B36-ACC6-2CE8791AFF7A}" type="parTrans" cxnId="{EC0A0E61-2041-40E1-ABCC-EE7CA2E9FCD0}">
      <dgm:prSet/>
      <dgm:spPr/>
      <dgm:t>
        <a:bodyPr/>
        <a:lstStyle/>
        <a:p>
          <a:endParaRPr lang="en-US"/>
        </a:p>
      </dgm:t>
    </dgm:pt>
    <dgm:pt modelId="{60EE9A34-D0B1-4633-BAE1-EF8266FB85C8}" type="sibTrans" cxnId="{EC0A0E61-2041-40E1-ABCC-EE7CA2E9FCD0}">
      <dgm:prSet/>
      <dgm:spPr/>
      <dgm:t>
        <a:bodyPr/>
        <a:lstStyle/>
        <a:p>
          <a:endParaRPr lang="en-US"/>
        </a:p>
      </dgm:t>
    </dgm:pt>
    <dgm:pt modelId="{7A024123-A226-483E-AEE3-9152AC7818D2}" type="pres">
      <dgm:prSet presAssocID="{33306D4C-8031-4C38-9A0A-29D5E29495CA}" presName="Name0" presStyleCnt="0">
        <dgm:presLayoutVars>
          <dgm:dir/>
          <dgm:resizeHandles val="exact"/>
        </dgm:presLayoutVars>
      </dgm:prSet>
      <dgm:spPr/>
    </dgm:pt>
    <dgm:pt modelId="{4F65A0E6-FADE-43F1-9936-727929852198}" type="pres">
      <dgm:prSet presAssocID="{D2929212-BA91-45B7-A755-C13B74D0790E}" presName="composite" presStyleCnt="0"/>
      <dgm:spPr/>
    </dgm:pt>
    <dgm:pt modelId="{CDCAA12F-CC54-4877-A64B-ACCAC9C0AC26}" type="pres">
      <dgm:prSet presAssocID="{D2929212-BA91-45B7-A755-C13B74D0790E}" presName="rect1" presStyleLbl="tr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FFBB0-556C-469E-9A7F-010910F2B7E5}" type="pres">
      <dgm:prSet presAssocID="{D2929212-BA91-45B7-A755-C13B74D0790E}" presName="rect2" presStyleLbl="f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6F1936AC-7132-446D-89B0-E7349FF8F2E0}" type="pres">
      <dgm:prSet presAssocID="{D1E4A1DE-C948-4214-BF77-209E5A83C3ED}" presName="sibTrans" presStyleCnt="0"/>
      <dgm:spPr/>
    </dgm:pt>
    <dgm:pt modelId="{1D274BC2-6DF2-4186-968E-F095EC3C1A8B}" type="pres">
      <dgm:prSet presAssocID="{1EA65E15-2E20-4637-A557-F6C002722FD6}" presName="composite" presStyleCnt="0"/>
      <dgm:spPr/>
    </dgm:pt>
    <dgm:pt modelId="{343804D1-2405-49EA-82C4-AD98E995ADF6}" type="pres">
      <dgm:prSet presAssocID="{1EA65E15-2E20-4637-A557-F6C002722FD6}" presName="rect1" presStyleLbl="tr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59CA52-F37A-4264-8FFF-9C83C83550B1}" type="pres">
      <dgm:prSet presAssocID="{1EA65E15-2E20-4637-A557-F6C002722FD6}" presName="rect2" presStyleLbl="f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3BAD82D-0F35-4916-81F4-19B198DCC606}" type="pres">
      <dgm:prSet presAssocID="{DE0D0E63-1FB3-4EDE-BC0A-7EDCFA671BBD}" presName="sibTrans" presStyleCnt="0"/>
      <dgm:spPr/>
    </dgm:pt>
    <dgm:pt modelId="{4D1C259C-6294-451A-9750-ED3327F24DD0}" type="pres">
      <dgm:prSet presAssocID="{1F564443-D50E-4EC3-BDAF-FA6B7AB74271}" presName="composite" presStyleCnt="0"/>
      <dgm:spPr/>
    </dgm:pt>
    <dgm:pt modelId="{143267DF-4A00-4848-ACB4-1454C7F540C8}" type="pres">
      <dgm:prSet presAssocID="{1F564443-D50E-4EC3-BDAF-FA6B7AB74271}" presName="rect1" presStyleLbl="tr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45C8E3-D8CC-41B2-A849-83EAE08EB0E8}" type="pres">
      <dgm:prSet presAssocID="{1F564443-D50E-4EC3-BDAF-FA6B7AB74271}" presName="rect2" presStyleLbl="f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EC0A0E61-2041-40E1-ABCC-EE7CA2E9FCD0}" srcId="{33306D4C-8031-4C38-9A0A-29D5E29495CA}" destId="{1F564443-D50E-4EC3-BDAF-FA6B7AB74271}" srcOrd="2" destOrd="0" parTransId="{47C3492C-8BFC-4B36-ACC6-2CE8791AFF7A}" sibTransId="{60EE9A34-D0B1-4633-BAE1-EF8266FB85C8}"/>
    <dgm:cxn modelId="{D88EAAFA-F699-4549-844F-6B8E45347C64}" type="presOf" srcId="{1EA65E15-2E20-4637-A557-F6C002722FD6}" destId="{343804D1-2405-49EA-82C4-AD98E995ADF6}" srcOrd="0" destOrd="0" presId="urn:microsoft.com/office/officeart/2008/layout/PictureStrips"/>
    <dgm:cxn modelId="{45FC01DA-8E4A-4C9B-8E42-1C12B9118CB8}" type="presOf" srcId="{1F564443-D50E-4EC3-BDAF-FA6B7AB74271}" destId="{143267DF-4A00-4848-ACB4-1454C7F540C8}" srcOrd="0" destOrd="0" presId="urn:microsoft.com/office/officeart/2008/layout/PictureStrips"/>
    <dgm:cxn modelId="{8CBF0440-CCFB-43EB-9E21-22A8B305B54B}" srcId="{33306D4C-8031-4C38-9A0A-29D5E29495CA}" destId="{1EA65E15-2E20-4637-A557-F6C002722FD6}" srcOrd="1" destOrd="0" parTransId="{500D5DBC-5F2E-4BA8-9597-1605452C0D54}" sibTransId="{DE0D0E63-1FB3-4EDE-BC0A-7EDCFA671BBD}"/>
    <dgm:cxn modelId="{8ED43C43-46AC-42D0-91DE-A4C574A06C94}" type="presOf" srcId="{33306D4C-8031-4C38-9A0A-29D5E29495CA}" destId="{7A024123-A226-483E-AEE3-9152AC7818D2}" srcOrd="0" destOrd="0" presId="urn:microsoft.com/office/officeart/2008/layout/PictureStrips"/>
    <dgm:cxn modelId="{24BB56E1-7F90-43D7-A5BB-1BD6B534FE5B}" srcId="{33306D4C-8031-4C38-9A0A-29D5E29495CA}" destId="{D2929212-BA91-45B7-A755-C13B74D0790E}" srcOrd="0" destOrd="0" parTransId="{AF220BD1-85C4-477A-A36C-F54B5402DAD9}" sibTransId="{D1E4A1DE-C948-4214-BF77-209E5A83C3ED}"/>
    <dgm:cxn modelId="{E6F5B76E-DB55-41B1-A68C-C25CEB888A62}" type="presOf" srcId="{D2929212-BA91-45B7-A755-C13B74D0790E}" destId="{CDCAA12F-CC54-4877-A64B-ACCAC9C0AC26}" srcOrd="0" destOrd="0" presId="urn:microsoft.com/office/officeart/2008/layout/PictureStrips"/>
    <dgm:cxn modelId="{5EA0CA48-1A7C-4375-BEC4-F13BFEB1C36D}" type="presParOf" srcId="{7A024123-A226-483E-AEE3-9152AC7818D2}" destId="{4F65A0E6-FADE-43F1-9936-727929852198}" srcOrd="0" destOrd="0" presId="urn:microsoft.com/office/officeart/2008/layout/PictureStrips"/>
    <dgm:cxn modelId="{7F0F7C95-FC9A-4A4E-8580-0254F307DDB2}" type="presParOf" srcId="{4F65A0E6-FADE-43F1-9936-727929852198}" destId="{CDCAA12F-CC54-4877-A64B-ACCAC9C0AC26}" srcOrd="0" destOrd="0" presId="urn:microsoft.com/office/officeart/2008/layout/PictureStrips"/>
    <dgm:cxn modelId="{74F3FC36-6862-41B6-AF65-E2A6F6E420DF}" type="presParOf" srcId="{4F65A0E6-FADE-43F1-9936-727929852198}" destId="{232FFBB0-556C-469E-9A7F-010910F2B7E5}" srcOrd="1" destOrd="0" presId="urn:microsoft.com/office/officeart/2008/layout/PictureStrips"/>
    <dgm:cxn modelId="{5F07FC6D-5FD8-479E-AFD4-8D715B564441}" type="presParOf" srcId="{7A024123-A226-483E-AEE3-9152AC7818D2}" destId="{6F1936AC-7132-446D-89B0-E7349FF8F2E0}" srcOrd="1" destOrd="0" presId="urn:microsoft.com/office/officeart/2008/layout/PictureStrips"/>
    <dgm:cxn modelId="{2916EB1C-37DB-45A4-B038-73443EB7479B}" type="presParOf" srcId="{7A024123-A226-483E-AEE3-9152AC7818D2}" destId="{1D274BC2-6DF2-4186-968E-F095EC3C1A8B}" srcOrd="2" destOrd="0" presId="urn:microsoft.com/office/officeart/2008/layout/PictureStrips"/>
    <dgm:cxn modelId="{1C5D7F78-F6FB-4701-A86D-E0EA94D04229}" type="presParOf" srcId="{1D274BC2-6DF2-4186-968E-F095EC3C1A8B}" destId="{343804D1-2405-49EA-82C4-AD98E995ADF6}" srcOrd="0" destOrd="0" presId="urn:microsoft.com/office/officeart/2008/layout/PictureStrips"/>
    <dgm:cxn modelId="{4E9600B8-A818-4F8B-8842-7E098A075609}" type="presParOf" srcId="{1D274BC2-6DF2-4186-968E-F095EC3C1A8B}" destId="{EB59CA52-F37A-4264-8FFF-9C83C83550B1}" srcOrd="1" destOrd="0" presId="urn:microsoft.com/office/officeart/2008/layout/PictureStrips"/>
    <dgm:cxn modelId="{2143F435-4CF9-461C-B72B-D9EEEA2ECE4F}" type="presParOf" srcId="{7A024123-A226-483E-AEE3-9152AC7818D2}" destId="{F3BAD82D-0F35-4916-81F4-19B198DCC606}" srcOrd="3" destOrd="0" presId="urn:microsoft.com/office/officeart/2008/layout/PictureStrips"/>
    <dgm:cxn modelId="{38CF7469-6E4C-4B49-B511-39B2E55D1FC8}" type="presParOf" srcId="{7A024123-A226-483E-AEE3-9152AC7818D2}" destId="{4D1C259C-6294-451A-9750-ED3327F24DD0}" srcOrd="4" destOrd="0" presId="urn:microsoft.com/office/officeart/2008/layout/PictureStrips"/>
    <dgm:cxn modelId="{ED7BAF2E-2D1F-4C63-8080-A27211CE9054}" type="presParOf" srcId="{4D1C259C-6294-451A-9750-ED3327F24DD0}" destId="{143267DF-4A00-4848-ACB4-1454C7F540C8}" srcOrd="0" destOrd="0" presId="urn:microsoft.com/office/officeart/2008/layout/PictureStrips"/>
    <dgm:cxn modelId="{441C14B0-065B-4C32-B2D2-6913CC825FEA}" type="presParOf" srcId="{4D1C259C-6294-451A-9750-ED3327F24DD0}" destId="{AA45C8E3-D8CC-41B2-A849-83EAE08EB0E8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B264B05-0A7F-4EA0-B91D-B18B38E30C96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6A47502-394A-4E34-BB49-74D7A554DF86}">
      <dgm:prSet phldrT="[Text]"/>
      <dgm:spPr/>
      <dgm:t>
        <a:bodyPr/>
        <a:lstStyle/>
        <a:p>
          <a:r>
            <a:rPr lang="en-US" b="0" i="0" dirty="0" smtClean="0"/>
            <a:t>Have read all your earlier papers</a:t>
          </a:r>
          <a:endParaRPr lang="en-US" dirty="0"/>
        </a:p>
      </dgm:t>
    </dgm:pt>
    <dgm:pt modelId="{FC232796-458D-49C6-9523-347B090535AE}" type="parTrans" cxnId="{F034E5B8-999F-44FA-B8AC-D7F6A1699358}">
      <dgm:prSet/>
      <dgm:spPr/>
      <dgm:t>
        <a:bodyPr/>
        <a:lstStyle/>
        <a:p>
          <a:endParaRPr lang="en-US"/>
        </a:p>
      </dgm:t>
    </dgm:pt>
    <dgm:pt modelId="{09A26144-72EB-4370-BB2A-6262295E47FE}" type="sibTrans" cxnId="{F034E5B8-999F-44FA-B8AC-D7F6A1699358}">
      <dgm:prSet/>
      <dgm:spPr/>
      <dgm:t>
        <a:bodyPr/>
        <a:lstStyle/>
        <a:p>
          <a:endParaRPr lang="en-US"/>
        </a:p>
      </dgm:t>
    </dgm:pt>
    <dgm:pt modelId="{C0C51694-1ED5-476E-966D-05C8550D689F}">
      <dgm:prSet/>
      <dgm:spPr/>
      <dgm:t>
        <a:bodyPr/>
        <a:lstStyle/>
        <a:p>
          <a:r>
            <a:rPr lang="en-US" b="0" i="0" dirty="0" smtClean="0"/>
            <a:t>Thoroughly understand all your notions and jargons</a:t>
          </a:r>
          <a:endParaRPr lang="en-US" b="0" i="0" dirty="0"/>
        </a:p>
      </dgm:t>
    </dgm:pt>
    <dgm:pt modelId="{539B0103-8AB3-4699-8D22-1248B3FA13E7}" type="parTrans" cxnId="{E1A7293F-CCFB-42AB-BD56-682EDA2656C0}">
      <dgm:prSet/>
      <dgm:spPr/>
      <dgm:t>
        <a:bodyPr/>
        <a:lstStyle/>
        <a:p>
          <a:endParaRPr lang="en-US"/>
        </a:p>
      </dgm:t>
    </dgm:pt>
    <dgm:pt modelId="{F2545D60-8214-4830-B65F-140DBEF85000}" type="sibTrans" cxnId="{E1A7293F-CCFB-42AB-BD56-682EDA2656C0}">
      <dgm:prSet/>
      <dgm:spPr/>
      <dgm:t>
        <a:bodyPr/>
        <a:lstStyle/>
        <a:p>
          <a:endParaRPr lang="en-US"/>
        </a:p>
      </dgm:t>
    </dgm:pt>
    <dgm:pt modelId="{AB951AE0-5FD9-4D6F-A58E-EA5EE4158DD0}">
      <dgm:prSet/>
      <dgm:spPr/>
      <dgm:t>
        <a:bodyPr/>
        <a:lstStyle/>
        <a:p>
          <a:r>
            <a:rPr lang="en-US" b="0" i="0" dirty="0" smtClean="0"/>
            <a:t>Are all agog to hear about the latest developments in your work</a:t>
          </a:r>
          <a:endParaRPr lang="en-US" b="0" i="0" dirty="0"/>
        </a:p>
      </dgm:t>
    </dgm:pt>
    <dgm:pt modelId="{A9DB06AC-C092-4D73-8FB0-35ACD899C0ED}" type="parTrans" cxnId="{0555E921-4F47-41B1-8BB0-79EDB1CCE858}">
      <dgm:prSet/>
      <dgm:spPr/>
      <dgm:t>
        <a:bodyPr/>
        <a:lstStyle/>
        <a:p>
          <a:endParaRPr lang="en-US"/>
        </a:p>
      </dgm:t>
    </dgm:pt>
    <dgm:pt modelId="{C9C2F9CF-C9AE-461E-BD49-47C249E0C722}" type="sibTrans" cxnId="{0555E921-4F47-41B1-8BB0-79EDB1CCE858}">
      <dgm:prSet/>
      <dgm:spPr/>
      <dgm:t>
        <a:bodyPr/>
        <a:lstStyle/>
        <a:p>
          <a:endParaRPr lang="en-US"/>
        </a:p>
      </dgm:t>
    </dgm:pt>
    <dgm:pt modelId="{C8E26996-6205-4B3B-B167-2F069D35757C}">
      <dgm:prSet/>
      <dgm:spPr/>
      <dgm:t>
        <a:bodyPr/>
        <a:lstStyle/>
        <a:p>
          <a:r>
            <a:rPr lang="en-US" b="0" i="0" dirty="0" smtClean="0"/>
            <a:t>Are fresh, alert, and ready for action</a:t>
          </a:r>
          <a:endParaRPr lang="en-US" dirty="0"/>
        </a:p>
      </dgm:t>
    </dgm:pt>
    <dgm:pt modelId="{B74B3820-D80D-4058-81FF-8ACA6F9C3970}" type="parTrans" cxnId="{FBF31000-0E3C-45F9-91D4-92B263EB5086}">
      <dgm:prSet/>
      <dgm:spPr/>
      <dgm:t>
        <a:bodyPr/>
        <a:lstStyle/>
        <a:p>
          <a:endParaRPr lang="en-US"/>
        </a:p>
      </dgm:t>
    </dgm:pt>
    <dgm:pt modelId="{2DDFAAAE-B720-4B02-BCAF-49F36B707063}" type="sibTrans" cxnId="{FBF31000-0E3C-45F9-91D4-92B263EB5086}">
      <dgm:prSet/>
      <dgm:spPr/>
      <dgm:t>
        <a:bodyPr/>
        <a:lstStyle/>
        <a:p>
          <a:endParaRPr lang="en-US"/>
        </a:p>
      </dgm:t>
    </dgm:pt>
    <dgm:pt modelId="{3AAB51E5-9BE3-4F2C-94DF-330C966FA1E5}" type="pres">
      <dgm:prSet presAssocID="{1B264B05-0A7F-4EA0-B91D-B18B38E30C9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00F8EE3A-7614-4543-9EDB-ACE0395A5635}" type="pres">
      <dgm:prSet presAssocID="{06A47502-394A-4E34-BB49-74D7A554DF86}" presName="circle1" presStyleLbl="node1" presStyleIdx="0" presStyleCnt="4"/>
      <dgm:spPr/>
    </dgm:pt>
    <dgm:pt modelId="{2CE60B3F-BB8D-49A4-A07D-894CE21C6CCF}" type="pres">
      <dgm:prSet presAssocID="{06A47502-394A-4E34-BB49-74D7A554DF86}" presName="space" presStyleCnt="0"/>
      <dgm:spPr/>
    </dgm:pt>
    <dgm:pt modelId="{494B1C0C-7C8A-4240-8018-F024FF061C2E}" type="pres">
      <dgm:prSet presAssocID="{06A47502-394A-4E34-BB49-74D7A554DF86}" presName="rect1" presStyleLbl="alignAcc1" presStyleIdx="0" presStyleCnt="4"/>
      <dgm:spPr/>
    </dgm:pt>
    <dgm:pt modelId="{EDD4D2C6-FA27-42A5-A6A7-9CBF93E497FA}" type="pres">
      <dgm:prSet presAssocID="{C0C51694-1ED5-476E-966D-05C8550D689F}" presName="vertSpace2" presStyleLbl="node1" presStyleIdx="0" presStyleCnt="4"/>
      <dgm:spPr/>
    </dgm:pt>
    <dgm:pt modelId="{01AED2BD-BD27-44DB-93C6-F930CC3CCCA4}" type="pres">
      <dgm:prSet presAssocID="{C0C51694-1ED5-476E-966D-05C8550D689F}" presName="circle2" presStyleLbl="node1" presStyleIdx="1" presStyleCnt="4"/>
      <dgm:spPr/>
    </dgm:pt>
    <dgm:pt modelId="{EFC943D2-337E-4B8E-89AE-D9E21B00B56D}" type="pres">
      <dgm:prSet presAssocID="{C0C51694-1ED5-476E-966D-05C8550D689F}" presName="rect2" presStyleLbl="alignAcc1" presStyleIdx="1" presStyleCnt="4"/>
      <dgm:spPr/>
    </dgm:pt>
    <dgm:pt modelId="{AF3B2DDD-5463-4289-BC75-6569FBD31B1A}" type="pres">
      <dgm:prSet presAssocID="{AB951AE0-5FD9-4D6F-A58E-EA5EE4158DD0}" presName="vertSpace3" presStyleLbl="node1" presStyleIdx="1" presStyleCnt="4"/>
      <dgm:spPr/>
    </dgm:pt>
    <dgm:pt modelId="{C39E9933-59D9-4E7D-BD93-6CC1D3E63252}" type="pres">
      <dgm:prSet presAssocID="{AB951AE0-5FD9-4D6F-A58E-EA5EE4158DD0}" presName="circle3" presStyleLbl="node1" presStyleIdx="2" presStyleCnt="4"/>
      <dgm:spPr/>
    </dgm:pt>
    <dgm:pt modelId="{3C46FA8C-1EA2-409E-B73C-C384EBE1F851}" type="pres">
      <dgm:prSet presAssocID="{AB951AE0-5FD9-4D6F-A58E-EA5EE4158DD0}" presName="rect3" presStyleLbl="alignAcc1" presStyleIdx="2" presStyleCnt="4"/>
      <dgm:spPr/>
    </dgm:pt>
    <dgm:pt modelId="{FE56EC72-DB94-4205-8D19-DEDADA9FF4A3}" type="pres">
      <dgm:prSet presAssocID="{C8E26996-6205-4B3B-B167-2F069D35757C}" presName="vertSpace4" presStyleLbl="node1" presStyleIdx="2" presStyleCnt="4"/>
      <dgm:spPr/>
    </dgm:pt>
    <dgm:pt modelId="{29EC64AF-2513-4E6F-9DBB-3E16C909DF83}" type="pres">
      <dgm:prSet presAssocID="{C8E26996-6205-4B3B-B167-2F069D35757C}" presName="circle4" presStyleLbl="node1" presStyleIdx="3" presStyleCnt="4"/>
      <dgm:spPr/>
    </dgm:pt>
    <dgm:pt modelId="{F98D6327-7A89-4393-8AD9-9ABB450669CB}" type="pres">
      <dgm:prSet presAssocID="{C8E26996-6205-4B3B-B167-2F069D35757C}" presName="rect4" presStyleLbl="alignAcc1" presStyleIdx="3" presStyleCnt="4"/>
      <dgm:spPr/>
    </dgm:pt>
    <dgm:pt modelId="{80267F4F-B33A-4F41-AF93-1EF6D732B63B}" type="pres">
      <dgm:prSet presAssocID="{06A47502-394A-4E34-BB49-74D7A554DF86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B2C2228F-F7B3-46A9-B737-200E04BAB678}" type="pres">
      <dgm:prSet presAssocID="{C0C51694-1ED5-476E-966D-05C8550D689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C4894BE-69A2-41C7-8A07-9511A72016B8}" type="pres">
      <dgm:prSet presAssocID="{AB951AE0-5FD9-4D6F-A58E-EA5EE4158DD0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0130993A-B2A5-4AAB-BB1E-4C03EFFE6B70}" type="pres">
      <dgm:prSet presAssocID="{C8E26996-6205-4B3B-B167-2F069D35757C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0555E921-4F47-41B1-8BB0-79EDB1CCE858}" srcId="{1B264B05-0A7F-4EA0-B91D-B18B38E30C96}" destId="{AB951AE0-5FD9-4D6F-A58E-EA5EE4158DD0}" srcOrd="2" destOrd="0" parTransId="{A9DB06AC-C092-4D73-8FB0-35ACD899C0ED}" sibTransId="{C9C2F9CF-C9AE-461E-BD49-47C249E0C722}"/>
    <dgm:cxn modelId="{09E7EFFC-F46F-45B2-BD38-758F8059E288}" type="presOf" srcId="{C8E26996-6205-4B3B-B167-2F069D35757C}" destId="{0130993A-B2A5-4AAB-BB1E-4C03EFFE6B70}" srcOrd="1" destOrd="0" presId="urn:microsoft.com/office/officeart/2005/8/layout/target3"/>
    <dgm:cxn modelId="{AEBC431C-3A6A-4B98-97EF-86CFE7F3DAB7}" type="presOf" srcId="{AB951AE0-5FD9-4D6F-A58E-EA5EE4158DD0}" destId="{3C46FA8C-1EA2-409E-B73C-C384EBE1F851}" srcOrd="0" destOrd="0" presId="urn:microsoft.com/office/officeart/2005/8/layout/target3"/>
    <dgm:cxn modelId="{A9BF8D5C-557B-4A92-8A53-B6403B340D03}" type="presOf" srcId="{06A47502-394A-4E34-BB49-74D7A554DF86}" destId="{494B1C0C-7C8A-4240-8018-F024FF061C2E}" srcOrd="0" destOrd="0" presId="urn:microsoft.com/office/officeart/2005/8/layout/target3"/>
    <dgm:cxn modelId="{74378C4A-403E-4CA9-8B9D-69960631A37D}" type="presOf" srcId="{C0C51694-1ED5-476E-966D-05C8550D689F}" destId="{EFC943D2-337E-4B8E-89AE-D9E21B00B56D}" srcOrd="0" destOrd="0" presId="urn:microsoft.com/office/officeart/2005/8/layout/target3"/>
    <dgm:cxn modelId="{F90EDB35-780E-4C72-8364-D98150C5B320}" type="presOf" srcId="{AB951AE0-5FD9-4D6F-A58E-EA5EE4158DD0}" destId="{DC4894BE-69A2-41C7-8A07-9511A72016B8}" srcOrd="1" destOrd="0" presId="urn:microsoft.com/office/officeart/2005/8/layout/target3"/>
    <dgm:cxn modelId="{A9112B4E-0167-46B7-8A51-9D8DC086DC7B}" type="presOf" srcId="{C0C51694-1ED5-476E-966D-05C8550D689F}" destId="{B2C2228F-F7B3-46A9-B737-200E04BAB678}" srcOrd="1" destOrd="0" presId="urn:microsoft.com/office/officeart/2005/8/layout/target3"/>
    <dgm:cxn modelId="{893647BA-8EF8-4E4A-86E3-36FFDEF2A2C9}" type="presOf" srcId="{06A47502-394A-4E34-BB49-74D7A554DF86}" destId="{80267F4F-B33A-4F41-AF93-1EF6D732B63B}" srcOrd="1" destOrd="0" presId="urn:microsoft.com/office/officeart/2005/8/layout/target3"/>
    <dgm:cxn modelId="{FAFF1D0E-12B5-4A1B-9248-C02E141D195F}" type="presOf" srcId="{C8E26996-6205-4B3B-B167-2F069D35757C}" destId="{F98D6327-7A89-4393-8AD9-9ABB450669CB}" srcOrd="0" destOrd="0" presId="urn:microsoft.com/office/officeart/2005/8/layout/target3"/>
    <dgm:cxn modelId="{2D7C5679-5428-4BDF-9CA7-EF05CD70104F}" type="presOf" srcId="{1B264B05-0A7F-4EA0-B91D-B18B38E30C96}" destId="{3AAB51E5-9BE3-4F2C-94DF-330C966FA1E5}" srcOrd="0" destOrd="0" presId="urn:microsoft.com/office/officeart/2005/8/layout/target3"/>
    <dgm:cxn modelId="{FBF31000-0E3C-45F9-91D4-92B263EB5086}" srcId="{1B264B05-0A7F-4EA0-B91D-B18B38E30C96}" destId="{C8E26996-6205-4B3B-B167-2F069D35757C}" srcOrd="3" destOrd="0" parTransId="{B74B3820-D80D-4058-81FF-8ACA6F9C3970}" sibTransId="{2DDFAAAE-B720-4B02-BCAF-49F36B707063}"/>
    <dgm:cxn modelId="{E1A7293F-CCFB-42AB-BD56-682EDA2656C0}" srcId="{1B264B05-0A7F-4EA0-B91D-B18B38E30C96}" destId="{C0C51694-1ED5-476E-966D-05C8550D689F}" srcOrd="1" destOrd="0" parTransId="{539B0103-8AB3-4699-8D22-1248B3FA13E7}" sibTransId="{F2545D60-8214-4830-B65F-140DBEF85000}"/>
    <dgm:cxn modelId="{F034E5B8-999F-44FA-B8AC-D7F6A1699358}" srcId="{1B264B05-0A7F-4EA0-B91D-B18B38E30C96}" destId="{06A47502-394A-4E34-BB49-74D7A554DF86}" srcOrd="0" destOrd="0" parTransId="{FC232796-458D-49C6-9523-347B090535AE}" sibTransId="{09A26144-72EB-4370-BB2A-6262295E47FE}"/>
    <dgm:cxn modelId="{36DE4500-044C-42AD-AD5F-E90CA76655EF}" type="presParOf" srcId="{3AAB51E5-9BE3-4F2C-94DF-330C966FA1E5}" destId="{00F8EE3A-7614-4543-9EDB-ACE0395A5635}" srcOrd="0" destOrd="0" presId="urn:microsoft.com/office/officeart/2005/8/layout/target3"/>
    <dgm:cxn modelId="{E833FD80-5F2F-44F4-94A6-FD607080026E}" type="presParOf" srcId="{3AAB51E5-9BE3-4F2C-94DF-330C966FA1E5}" destId="{2CE60B3F-BB8D-49A4-A07D-894CE21C6CCF}" srcOrd="1" destOrd="0" presId="urn:microsoft.com/office/officeart/2005/8/layout/target3"/>
    <dgm:cxn modelId="{A0058125-9552-4159-90EF-3962BEB6C3A6}" type="presParOf" srcId="{3AAB51E5-9BE3-4F2C-94DF-330C966FA1E5}" destId="{494B1C0C-7C8A-4240-8018-F024FF061C2E}" srcOrd="2" destOrd="0" presId="urn:microsoft.com/office/officeart/2005/8/layout/target3"/>
    <dgm:cxn modelId="{228C649F-89F3-48AE-A243-1CC9586202AB}" type="presParOf" srcId="{3AAB51E5-9BE3-4F2C-94DF-330C966FA1E5}" destId="{EDD4D2C6-FA27-42A5-A6A7-9CBF93E497FA}" srcOrd="3" destOrd="0" presId="urn:microsoft.com/office/officeart/2005/8/layout/target3"/>
    <dgm:cxn modelId="{98DC703B-ACD8-4A2B-A5D9-00199A49B496}" type="presParOf" srcId="{3AAB51E5-9BE3-4F2C-94DF-330C966FA1E5}" destId="{01AED2BD-BD27-44DB-93C6-F930CC3CCCA4}" srcOrd="4" destOrd="0" presId="urn:microsoft.com/office/officeart/2005/8/layout/target3"/>
    <dgm:cxn modelId="{E6BB9FB7-F1AB-4DB1-AEC1-804FA4960587}" type="presParOf" srcId="{3AAB51E5-9BE3-4F2C-94DF-330C966FA1E5}" destId="{EFC943D2-337E-4B8E-89AE-D9E21B00B56D}" srcOrd="5" destOrd="0" presId="urn:microsoft.com/office/officeart/2005/8/layout/target3"/>
    <dgm:cxn modelId="{C3167C43-5FE8-4DB9-918C-583098424DEF}" type="presParOf" srcId="{3AAB51E5-9BE3-4F2C-94DF-330C966FA1E5}" destId="{AF3B2DDD-5463-4289-BC75-6569FBD31B1A}" srcOrd="6" destOrd="0" presId="urn:microsoft.com/office/officeart/2005/8/layout/target3"/>
    <dgm:cxn modelId="{9AF30EAC-8080-4206-8136-2170AEA57793}" type="presParOf" srcId="{3AAB51E5-9BE3-4F2C-94DF-330C966FA1E5}" destId="{C39E9933-59D9-4E7D-BD93-6CC1D3E63252}" srcOrd="7" destOrd="0" presId="urn:microsoft.com/office/officeart/2005/8/layout/target3"/>
    <dgm:cxn modelId="{A65D92F6-1C42-4F56-BFE7-6877CF3B4B90}" type="presParOf" srcId="{3AAB51E5-9BE3-4F2C-94DF-330C966FA1E5}" destId="{3C46FA8C-1EA2-409E-B73C-C384EBE1F851}" srcOrd="8" destOrd="0" presId="urn:microsoft.com/office/officeart/2005/8/layout/target3"/>
    <dgm:cxn modelId="{13B7169C-9E0E-4E0B-A0C2-25C462E86BF1}" type="presParOf" srcId="{3AAB51E5-9BE3-4F2C-94DF-330C966FA1E5}" destId="{FE56EC72-DB94-4205-8D19-DEDADA9FF4A3}" srcOrd="9" destOrd="0" presId="urn:microsoft.com/office/officeart/2005/8/layout/target3"/>
    <dgm:cxn modelId="{A4D046F0-8CCC-4E2A-8A13-053281AE1BB7}" type="presParOf" srcId="{3AAB51E5-9BE3-4F2C-94DF-330C966FA1E5}" destId="{29EC64AF-2513-4E6F-9DBB-3E16C909DF83}" srcOrd="10" destOrd="0" presId="urn:microsoft.com/office/officeart/2005/8/layout/target3"/>
    <dgm:cxn modelId="{9DA845DD-A821-40AD-AC89-45A863B26369}" type="presParOf" srcId="{3AAB51E5-9BE3-4F2C-94DF-330C966FA1E5}" destId="{F98D6327-7A89-4393-8AD9-9ABB450669CB}" srcOrd="11" destOrd="0" presId="urn:microsoft.com/office/officeart/2005/8/layout/target3"/>
    <dgm:cxn modelId="{0B3A22A5-4FC4-4513-8867-1E4AD6D38C39}" type="presParOf" srcId="{3AAB51E5-9BE3-4F2C-94DF-330C966FA1E5}" destId="{80267F4F-B33A-4F41-AF93-1EF6D732B63B}" srcOrd="12" destOrd="0" presId="urn:microsoft.com/office/officeart/2005/8/layout/target3"/>
    <dgm:cxn modelId="{B5D822FE-C6AC-441D-9683-422E0831AB5E}" type="presParOf" srcId="{3AAB51E5-9BE3-4F2C-94DF-330C966FA1E5}" destId="{B2C2228F-F7B3-46A9-B737-200E04BAB678}" srcOrd="13" destOrd="0" presId="urn:microsoft.com/office/officeart/2005/8/layout/target3"/>
    <dgm:cxn modelId="{43D442E8-2121-4040-85FD-E186339E89AB}" type="presParOf" srcId="{3AAB51E5-9BE3-4F2C-94DF-330C966FA1E5}" destId="{DC4894BE-69A2-41C7-8A07-9511A72016B8}" srcOrd="14" destOrd="0" presId="urn:microsoft.com/office/officeart/2005/8/layout/target3"/>
    <dgm:cxn modelId="{14EA20F6-E4F0-4A1F-9F44-D58C554B48B3}" type="presParOf" srcId="{3AAB51E5-9BE3-4F2C-94DF-330C966FA1E5}" destId="{0130993A-B2A5-4AAB-BB1E-4C03EFFE6B70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8627541-6960-44D9-BF80-3018228BB10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5925A9-EDF9-40CA-85FA-BA3B7BC11D0F}">
      <dgm:prSet phldrT="[Text]"/>
      <dgm:spPr/>
      <dgm:t>
        <a:bodyPr/>
        <a:lstStyle/>
        <a:p>
          <a:r>
            <a:rPr lang="en-US" b="0" i="0" dirty="0" smtClean="0"/>
            <a:t>Have never heard of you</a:t>
          </a:r>
          <a:endParaRPr lang="en-US" dirty="0"/>
        </a:p>
      </dgm:t>
    </dgm:pt>
    <dgm:pt modelId="{17C3B234-3088-4A3D-9BB5-2EF9A9264FDF}" type="parTrans" cxnId="{1D2A52AF-A105-489E-9296-A7D988072EC7}">
      <dgm:prSet/>
      <dgm:spPr/>
      <dgm:t>
        <a:bodyPr/>
        <a:lstStyle/>
        <a:p>
          <a:endParaRPr lang="en-US"/>
        </a:p>
      </dgm:t>
    </dgm:pt>
    <dgm:pt modelId="{709A32F7-4C68-4C90-AED9-27848FBF5074}" type="sibTrans" cxnId="{1D2A52AF-A105-489E-9296-A7D988072EC7}">
      <dgm:prSet/>
      <dgm:spPr/>
      <dgm:t>
        <a:bodyPr/>
        <a:lstStyle/>
        <a:p>
          <a:endParaRPr lang="en-US"/>
        </a:p>
      </dgm:t>
    </dgm:pt>
    <dgm:pt modelId="{6A1C10F3-112B-43BB-BC45-F0EA61E6D41C}">
      <dgm:prSet/>
      <dgm:spPr/>
      <dgm:t>
        <a:bodyPr/>
        <a:lstStyle/>
        <a:p>
          <a:r>
            <a:rPr lang="en-US" b="0" i="0" dirty="0" smtClean="0"/>
            <a:t>Have heard of your jargons, but wish they hadn’t</a:t>
          </a:r>
          <a:endParaRPr lang="en-US" b="0" i="0" dirty="0"/>
        </a:p>
      </dgm:t>
    </dgm:pt>
    <dgm:pt modelId="{D98E5D4F-D42B-4914-8269-8B8F439E81F4}" type="parTrans" cxnId="{6C6CE8F2-F7DA-49D7-8A74-EC77A96FE778}">
      <dgm:prSet/>
      <dgm:spPr/>
      <dgm:t>
        <a:bodyPr/>
        <a:lstStyle/>
        <a:p>
          <a:endParaRPr lang="en-US"/>
        </a:p>
      </dgm:t>
    </dgm:pt>
    <dgm:pt modelId="{338279C0-1DCC-4DDB-9BA7-7B65A6F30A6E}" type="sibTrans" cxnId="{6C6CE8F2-F7DA-49D7-8A74-EC77A96FE778}">
      <dgm:prSet/>
      <dgm:spPr/>
      <dgm:t>
        <a:bodyPr/>
        <a:lstStyle/>
        <a:p>
          <a:endParaRPr lang="en-US"/>
        </a:p>
      </dgm:t>
    </dgm:pt>
    <dgm:pt modelId="{D0624072-4E57-4C72-B53C-B23BAB20EDD6}">
      <dgm:prSet/>
      <dgm:spPr/>
      <dgm:t>
        <a:bodyPr/>
        <a:lstStyle/>
        <a:p>
          <a:r>
            <a:rPr lang="en-US" b="0" i="0" dirty="0" smtClean="0"/>
            <a:t>Have just had lunch and are ready for a doze</a:t>
          </a:r>
          <a:r>
            <a:rPr lang="en-US" dirty="0" smtClean="0"/>
            <a:t/>
          </a:r>
          <a:br>
            <a:rPr lang="en-US" dirty="0" smtClean="0"/>
          </a:br>
          <a:endParaRPr lang="en-US" dirty="0"/>
        </a:p>
      </dgm:t>
    </dgm:pt>
    <dgm:pt modelId="{172E6041-5505-4FD8-876F-ED0A747C1C01}" type="parTrans" cxnId="{D42FBD07-7496-4FE6-A8A3-B81EAF111FC1}">
      <dgm:prSet/>
      <dgm:spPr/>
      <dgm:t>
        <a:bodyPr/>
        <a:lstStyle/>
        <a:p>
          <a:endParaRPr lang="en-US"/>
        </a:p>
      </dgm:t>
    </dgm:pt>
    <dgm:pt modelId="{CA921585-E9F4-40D4-AA44-F8D26C53F218}" type="sibTrans" cxnId="{D42FBD07-7496-4FE6-A8A3-B81EAF111FC1}">
      <dgm:prSet/>
      <dgm:spPr/>
      <dgm:t>
        <a:bodyPr/>
        <a:lstStyle/>
        <a:p>
          <a:endParaRPr lang="en-US"/>
        </a:p>
      </dgm:t>
    </dgm:pt>
    <dgm:pt modelId="{A3F09AEF-A2B0-4BCB-B748-F7457DA3AF96}" type="pres">
      <dgm:prSet presAssocID="{68627541-6960-44D9-BF80-3018228BB102}" presName="outerComposite" presStyleCnt="0">
        <dgm:presLayoutVars>
          <dgm:chMax val="5"/>
          <dgm:dir/>
          <dgm:resizeHandles val="exact"/>
        </dgm:presLayoutVars>
      </dgm:prSet>
      <dgm:spPr/>
    </dgm:pt>
    <dgm:pt modelId="{7A6A503C-BB47-49C5-AD11-8192CC28F470}" type="pres">
      <dgm:prSet presAssocID="{68627541-6960-44D9-BF80-3018228BB102}" presName="dummyMaxCanvas" presStyleCnt="0">
        <dgm:presLayoutVars/>
      </dgm:prSet>
      <dgm:spPr/>
    </dgm:pt>
    <dgm:pt modelId="{50466886-8BB8-4376-B657-C3022439C36F}" type="pres">
      <dgm:prSet presAssocID="{68627541-6960-44D9-BF80-3018228BB102}" presName="ThreeNodes_1" presStyleLbl="node1" presStyleIdx="0" presStyleCnt="3">
        <dgm:presLayoutVars>
          <dgm:bulletEnabled val="1"/>
        </dgm:presLayoutVars>
      </dgm:prSet>
      <dgm:spPr/>
    </dgm:pt>
    <dgm:pt modelId="{D73087D7-78D1-4D63-A1F8-2E5C07FAEE43}" type="pres">
      <dgm:prSet presAssocID="{68627541-6960-44D9-BF80-3018228BB1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144468-ED86-4E58-98B9-CD7DE1C49A9B}" type="pres">
      <dgm:prSet presAssocID="{68627541-6960-44D9-BF80-3018228BB102}" presName="ThreeNodes_3" presStyleLbl="node1" presStyleIdx="2" presStyleCnt="3">
        <dgm:presLayoutVars>
          <dgm:bulletEnabled val="1"/>
        </dgm:presLayoutVars>
      </dgm:prSet>
      <dgm:spPr/>
    </dgm:pt>
    <dgm:pt modelId="{E047EA5E-9EF2-4E22-9DFE-07DF4F053E91}" type="pres">
      <dgm:prSet presAssocID="{68627541-6960-44D9-BF80-3018228BB102}" presName="ThreeConn_1-2" presStyleLbl="fgAccFollowNode1" presStyleIdx="0" presStyleCnt="2">
        <dgm:presLayoutVars>
          <dgm:bulletEnabled val="1"/>
        </dgm:presLayoutVars>
      </dgm:prSet>
      <dgm:spPr/>
    </dgm:pt>
    <dgm:pt modelId="{6225CD14-CC08-456C-857B-A7B7F0D276BE}" type="pres">
      <dgm:prSet presAssocID="{68627541-6960-44D9-BF80-3018228BB102}" presName="ThreeConn_2-3" presStyleLbl="fgAccFollowNode1" presStyleIdx="1" presStyleCnt="2">
        <dgm:presLayoutVars>
          <dgm:bulletEnabled val="1"/>
        </dgm:presLayoutVars>
      </dgm:prSet>
      <dgm:spPr/>
    </dgm:pt>
    <dgm:pt modelId="{2EFF3E98-EC76-4393-8E4D-9939EC568732}" type="pres">
      <dgm:prSet presAssocID="{68627541-6960-44D9-BF80-3018228BB102}" presName="ThreeNodes_1_text" presStyleLbl="node1" presStyleIdx="2" presStyleCnt="3">
        <dgm:presLayoutVars>
          <dgm:bulletEnabled val="1"/>
        </dgm:presLayoutVars>
      </dgm:prSet>
      <dgm:spPr/>
    </dgm:pt>
    <dgm:pt modelId="{66E37987-5E56-4F00-8A8C-CA37AC8D65CB}" type="pres">
      <dgm:prSet presAssocID="{68627541-6960-44D9-BF80-3018228BB1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53706-2897-4B5A-A539-5DF6121EC50D}" type="pres">
      <dgm:prSet presAssocID="{68627541-6960-44D9-BF80-3018228BB10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7DB6437A-5678-4B58-94D7-B61111C222A1}" type="presOf" srcId="{9F5925A9-EDF9-40CA-85FA-BA3B7BC11D0F}" destId="{2EFF3E98-EC76-4393-8E4D-9939EC568732}" srcOrd="1" destOrd="0" presId="urn:microsoft.com/office/officeart/2005/8/layout/vProcess5"/>
    <dgm:cxn modelId="{C9A12A81-8418-4C6B-B1E8-162B4B93330D}" type="presOf" srcId="{D0624072-4E57-4C72-B53C-B23BAB20EDD6}" destId="{B8144468-ED86-4E58-98B9-CD7DE1C49A9B}" srcOrd="0" destOrd="0" presId="urn:microsoft.com/office/officeart/2005/8/layout/vProcess5"/>
    <dgm:cxn modelId="{87717DFE-32DE-4D2A-8FA7-B80DAD70AD48}" type="presOf" srcId="{6A1C10F3-112B-43BB-BC45-F0EA61E6D41C}" destId="{66E37987-5E56-4F00-8A8C-CA37AC8D65CB}" srcOrd="1" destOrd="0" presId="urn:microsoft.com/office/officeart/2005/8/layout/vProcess5"/>
    <dgm:cxn modelId="{19E3C44D-A678-4E48-9199-C5C9735CD519}" type="presOf" srcId="{D0624072-4E57-4C72-B53C-B23BAB20EDD6}" destId="{D7A53706-2897-4B5A-A539-5DF6121EC50D}" srcOrd="1" destOrd="0" presId="urn:microsoft.com/office/officeart/2005/8/layout/vProcess5"/>
    <dgm:cxn modelId="{BF7FB720-493B-4B2F-990B-7AE225FDE5D6}" type="presOf" srcId="{6A1C10F3-112B-43BB-BC45-F0EA61E6D41C}" destId="{D73087D7-78D1-4D63-A1F8-2E5C07FAEE43}" srcOrd="0" destOrd="0" presId="urn:microsoft.com/office/officeart/2005/8/layout/vProcess5"/>
    <dgm:cxn modelId="{9391B227-0D9E-4510-8184-7E49065F4262}" type="presOf" srcId="{709A32F7-4C68-4C90-AED9-27848FBF5074}" destId="{E047EA5E-9EF2-4E22-9DFE-07DF4F053E91}" srcOrd="0" destOrd="0" presId="urn:microsoft.com/office/officeart/2005/8/layout/vProcess5"/>
    <dgm:cxn modelId="{D42FBD07-7496-4FE6-A8A3-B81EAF111FC1}" srcId="{68627541-6960-44D9-BF80-3018228BB102}" destId="{D0624072-4E57-4C72-B53C-B23BAB20EDD6}" srcOrd="2" destOrd="0" parTransId="{172E6041-5505-4FD8-876F-ED0A747C1C01}" sibTransId="{CA921585-E9F4-40D4-AA44-F8D26C53F218}"/>
    <dgm:cxn modelId="{8448215B-B114-4731-BBAF-593679F886E8}" type="presOf" srcId="{338279C0-1DCC-4DDB-9BA7-7B65A6F30A6E}" destId="{6225CD14-CC08-456C-857B-A7B7F0D276BE}" srcOrd="0" destOrd="0" presId="urn:microsoft.com/office/officeart/2005/8/layout/vProcess5"/>
    <dgm:cxn modelId="{ECADF14C-E9AB-4BF4-A46B-5637BF9BB116}" type="presOf" srcId="{68627541-6960-44D9-BF80-3018228BB102}" destId="{A3F09AEF-A2B0-4BCB-B748-F7457DA3AF96}" srcOrd="0" destOrd="0" presId="urn:microsoft.com/office/officeart/2005/8/layout/vProcess5"/>
    <dgm:cxn modelId="{1D2A52AF-A105-489E-9296-A7D988072EC7}" srcId="{68627541-6960-44D9-BF80-3018228BB102}" destId="{9F5925A9-EDF9-40CA-85FA-BA3B7BC11D0F}" srcOrd="0" destOrd="0" parTransId="{17C3B234-3088-4A3D-9BB5-2EF9A9264FDF}" sibTransId="{709A32F7-4C68-4C90-AED9-27848FBF5074}"/>
    <dgm:cxn modelId="{6C6CE8F2-F7DA-49D7-8A74-EC77A96FE778}" srcId="{68627541-6960-44D9-BF80-3018228BB102}" destId="{6A1C10F3-112B-43BB-BC45-F0EA61E6D41C}" srcOrd="1" destOrd="0" parTransId="{D98E5D4F-D42B-4914-8269-8B8F439E81F4}" sibTransId="{338279C0-1DCC-4DDB-9BA7-7B65A6F30A6E}"/>
    <dgm:cxn modelId="{A5E8641E-FA98-4598-8620-37C4C8EEF5BC}" type="presOf" srcId="{9F5925A9-EDF9-40CA-85FA-BA3B7BC11D0F}" destId="{50466886-8BB8-4376-B657-C3022439C36F}" srcOrd="0" destOrd="0" presId="urn:microsoft.com/office/officeart/2005/8/layout/vProcess5"/>
    <dgm:cxn modelId="{029A7F1D-1C41-41BB-8494-EE1B99F1566B}" type="presParOf" srcId="{A3F09AEF-A2B0-4BCB-B748-F7457DA3AF96}" destId="{7A6A503C-BB47-49C5-AD11-8192CC28F470}" srcOrd="0" destOrd="0" presId="urn:microsoft.com/office/officeart/2005/8/layout/vProcess5"/>
    <dgm:cxn modelId="{67654005-BB37-4429-BA98-7B8A3C199E88}" type="presParOf" srcId="{A3F09AEF-A2B0-4BCB-B748-F7457DA3AF96}" destId="{50466886-8BB8-4376-B657-C3022439C36F}" srcOrd="1" destOrd="0" presId="urn:microsoft.com/office/officeart/2005/8/layout/vProcess5"/>
    <dgm:cxn modelId="{F089A33A-8902-47BC-98BB-9EDAD8ECC94A}" type="presParOf" srcId="{A3F09AEF-A2B0-4BCB-B748-F7457DA3AF96}" destId="{D73087D7-78D1-4D63-A1F8-2E5C07FAEE43}" srcOrd="2" destOrd="0" presId="urn:microsoft.com/office/officeart/2005/8/layout/vProcess5"/>
    <dgm:cxn modelId="{9AD10736-45F3-495D-812B-AD5525501461}" type="presParOf" srcId="{A3F09AEF-A2B0-4BCB-B748-F7457DA3AF96}" destId="{B8144468-ED86-4E58-98B9-CD7DE1C49A9B}" srcOrd="3" destOrd="0" presId="urn:microsoft.com/office/officeart/2005/8/layout/vProcess5"/>
    <dgm:cxn modelId="{C4E0596C-9943-478C-AF75-822A49206196}" type="presParOf" srcId="{A3F09AEF-A2B0-4BCB-B748-F7457DA3AF96}" destId="{E047EA5E-9EF2-4E22-9DFE-07DF4F053E91}" srcOrd="4" destOrd="0" presId="urn:microsoft.com/office/officeart/2005/8/layout/vProcess5"/>
    <dgm:cxn modelId="{7BE39774-8CE1-40A8-8968-542BB3B0A55C}" type="presParOf" srcId="{A3F09AEF-A2B0-4BCB-B748-F7457DA3AF96}" destId="{6225CD14-CC08-456C-857B-A7B7F0D276BE}" srcOrd="5" destOrd="0" presId="urn:microsoft.com/office/officeart/2005/8/layout/vProcess5"/>
    <dgm:cxn modelId="{0A4E747D-6145-41E5-B9CD-23DD8DF2022F}" type="presParOf" srcId="{A3F09AEF-A2B0-4BCB-B748-F7457DA3AF96}" destId="{2EFF3E98-EC76-4393-8E4D-9939EC568732}" srcOrd="6" destOrd="0" presId="urn:microsoft.com/office/officeart/2005/8/layout/vProcess5"/>
    <dgm:cxn modelId="{F5F23E60-0587-482C-924A-6F4C4A8C1695}" type="presParOf" srcId="{A3F09AEF-A2B0-4BCB-B748-F7457DA3AF96}" destId="{66E37987-5E56-4F00-8A8C-CA37AC8D65CB}" srcOrd="7" destOrd="0" presId="urn:microsoft.com/office/officeart/2005/8/layout/vProcess5"/>
    <dgm:cxn modelId="{FB34432E-1A9D-4C43-A32A-3095F740B607}" type="presParOf" srcId="{A3F09AEF-A2B0-4BCB-B748-F7457DA3AF96}" destId="{D7A53706-2897-4B5A-A539-5DF6121EC50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1F62520-B069-486F-B7C4-4DB177248B7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080918-4B63-401A-9A6D-1EC3317F8394}">
      <dgm:prSet phldrT="[Text]"/>
      <dgm:spPr/>
      <dgm:t>
        <a:bodyPr/>
        <a:lstStyle/>
        <a:p>
          <a:r>
            <a:rPr lang="en-US" b="0" i="0" dirty="0" smtClean="0"/>
            <a:t>WAKE THEM UP</a:t>
          </a:r>
          <a:endParaRPr lang="en-US" dirty="0"/>
        </a:p>
      </dgm:t>
    </dgm:pt>
    <dgm:pt modelId="{1E5AA9FF-CBA6-4708-A45B-439CB453E7D1}" type="parTrans" cxnId="{AC37DDC2-3647-4884-AEBE-8D4D4D6304AA}">
      <dgm:prSet/>
      <dgm:spPr/>
      <dgm:t>
        <a:bodyPr/>
        <a:lstStyle/>
        <a:p>
          <a:endParaRPr lang="en-US"/>
        </a:p>
      </dgm:t>
    </dgm:pt>
    <dgm:pt modelId="{628F0E6F-DBC3-4370-8406-DD6AD33AD1A3}" type="sibTrans" cxnId="{AC37DDC2-3647-4884-AEBE-8D4D4D6304AA}">
      <dgm:prSet/>
      <dgm:spPr/>
      <dgm:t>
        <a:bodyPr/>
        <a:lstStyle/>
        <a:p>
          <a:endParaRPr lang="en-US"/>
        </a:p>
      </dgm:t>
    </dgm:pt>
    <dgm:pt modelId="{DD9BB0CF-F665-4FD7-A29A-660CE895C57E}">
      <dgm:prSet phldrT="[Text]"/>
      <dgm:spPr/>
      <dgm:t>
        <a:bodyPr/>
        <a:lstStyle/>
        <a:p>
          <a:r>
            <a:rPr lang="en-US" b="0" i="0" dirty="0" smtClean="0"/>
            <a:t>Make them glad, they did</a:t>
          </a:r>
          <a:endParaRPr lang="en-US" dirty="0"/>
        </a:p>
      </dgm:t>
    </dgm:pt>
    <dgm:pt modelId="{BBA856BA-ADE8-4D06-9FD2-5BA66E38AA88}" type="parTrans" cxnId="{54F0F65E-C665-48E6-9C2B-02E61C22C9B6}">
      <dgm:prSet/>
      <dgm:spPr/>
      <dgm:t>
        <a:bodyPr/>
        <a:lstStyle/>
        <a:p>
          <a:endParaRPr lang="en-US"/>
        </a:p>
      </dgm:t>
    </dgm:pt>
    <dgm:pt modelId="{CDE6DB7E-9FE5-4A7B-9FB9-4736FE2B189F}" type="sibTrans" cxnId="{54F0F65E-C665-48E6-9C2B-02E61C22C9B6}">
      <dgm:prSet/>
      <dgm:spPr/>
      <dgm:t>
        <a:bodyPr/>
        <a:lstStyle/>
        <a:p>
          <a:endParaRPr lang="en-US"/>
        </a:p>
      </dgm:t>
    </dgm:pt>
    <dgm:pt modelId="{289C1DD6-A3FE-42AB-B7D1-12A5BF386D42}" type="pres">
      <dgm:prSet presAssocID="{61F62520-B069-486F-B7C4-4DB177248B78}" presName="diagram" presStyleCnt="0">
        <dgm:presLayoutVars>
          <dgm:dir/>
          <dgm:resizeHandles val="exact"/>
        </dgm:presLayoutVars>
      </dgm:prSet>
      <dgm:spPr/>
    </dgm:pt>
    <dgm:pt modelId="{F011819E-F301-4EC8-9FAB-9E4FD7A0199A}" type="pres">
      <dgm:prSet presAssocID="{6D080918-4B63-401A-9A6D-1EC3317F8394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312EB6-A9BB-47EA-AE39-76D4B560B60A}" type="pres">
      <dgm:prSet presAssocID="{628F0E6F-DBC3-4370-8406-DD6AD33AD1A3}" presName="sibTrans" presStyleCnt="0"/>
      <dgm:spPr/>
    </dgm:pt>
    <dgm:pt modelId="{0B7C041B-D161-4F9F-BB31-2B75013A8331}" type="pres">
      <dgm:prSet presAssocID="{DD9BB0CF-F665-4FD7-A29A-660CE895C57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37DDC2-3647-4884-AEBE-8D4D4D6304AA}" srcId="{61F62520-B069-486F-B7C4-4DB177248B78}" destId="{6D080918-4B63-401A-9A6D-1EC3317F8394}" srcOrd="0" destOrd="0" parTransId="{1E5AA9FF-CBA6-4708-A45B-439CB453E7D1}" sibTransId="{628F0E6F-DBC3-4370-8406-DD6AD33AD1A3}"/>
    <dgm:cxn modelId="{54F0F65E-C665-48E6-9C2B-02E61C22C9B6}" srcId="{61F62520-B069-486F-B7C4-4DB177248B78}" destId="{DD9BB0CF-F665-4FD7-A29A-660CE895C57E}" srcOrd="1" destOrd="0" parTransId="{BBA856BA-ADE8-4D06-9FD2-5BA66E38AA88}" sibTransId="{CDE6DB7E-9FE5-4A7B-9FB9-4736FE2B189F}"/>
    <dgm:cxn modelId="{C62EF21E-F688-49D9-8C0A-FC8C7653C654}" type="presOf" srcId="{DD9BB0CF-F665-4FD7-A29A-660CE895C57E}" destId="{0B7C041B-D161-4F9F-BB31-2B75013A8331}" srcOrd="0" destOrd="0" presId="urn:microsoft.com/office/officeart/2005/8/layout/default"/>
    <dgm:cxn modelId="{6FA2CCC6-B38F-4F3C-8383-0479CB8F52FA}" type="presOf" srcId="{6D080918-4B63-401A-9A6D-1EC3317F8394}" destId="{F011819E-F301-4EC8-9FAB-9E4FD7A0199A}" srcOrd="0" destOrd="0" presId="urn:microsoft.com/office/officeart/2005/8/layout/default"/>
    <dgm:cxn modelId="{BA78D73A-5331-4244-AD2F-8F647CF0F677}" type="presOf" srcId="{61F62520-B069-486F-B7C4-4DB177248B78}" destId="{289C1DD6-A3FE-42AB-B7D1-12A5BF386D42}" srcOrd="0" destOrd="0" presId="urn:microsoft.com/office/officeart/2005/8/layout/default"/>
    <dgm:cxn modelId="{318A6B13-790B-46FB-9C24-FB5C7ED9F8DD}" type="presParOf" srcId="{289C1DD6-A3FE-42AB-B7D1-12A5BF386D42}" destId="{F011819E-F301-4EC8-9FAB-9E4FD7A0199A}" srcOrd="0" destOrd="0" presId="urn:microsoft.com/office/officeart/2005/8/layout/default"/>
    <dgm:cxn modelId="{6FCF3EBE-750E-4A90-812D-876F2675E653}" type="presParOf" srcId="{289C1DD6-A3FE-42AB-B7D1-12A5BF386D42}" destId="{2E312EB6-A9BB-47EA-AE39-76D4B560B60A}" srcOrd="1" destOrd="0" presId="urn:microsoft.com/office/officeart/2005/8/layout/default"/>
    <dgm:cxn modelId="{B6B12ACD-4B4B-4158-96B8-D920F0705A6E}" type="presParOf" srcId="{289C1DD6-A3FE-42AB-B7D1-12A5BF386D42}" destId="{0B7C041B-D161-4F9F-BB31-2B75013A833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CED79-A692-438B-841A-7E293D36B8AB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8A0B5-A885-4F4C-92FD-826DDADA820E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3">
            <a:hueOff val="-9246125"/>
            <a:satOff val="9422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8EC4F-3792-45B0-8BBD-98DBD6DF348C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DC1F5-CD37-45CD-A216-D258A5F83C3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-3082042"/>
            <a:satOff val="3141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80BEC-990F-47C5-93EA-24EF5A6022BB}">
      <dsp:nvSpPr>
        <dsp:cNvPr id="0" name=""/>
        <dsp:cNvSpPr/>
      </dsp:nvSpPr>
      <dsp:spPr>
        <a:xfrm>
          <a:off x="1848729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45EC3-F254-4CDA-B93E-BCB4019DA1E2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How to</a:t>
          </a:r>
          <a:endParaRPr lang="en-US" sz="5100" kern="1200" dirty="0"/>
        </a:p>
      </dsp:txBody>
      <dsp:txXfrm>
        <a:off x="3338563" y="2172886"/>
        <a:ext cx="1450873" cy="1450873"/>
      </dsp:txXfrm>
    </dsp:sp>
    <dsp:sp modelId="{70069E15-6712-4347-BBC7-3EFF0393DAFD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Read</a:t>
          </a:r>
          <a:endParaRPr lang="en-US" sz="1700" kern="1200" dirty="0"/>
        </a:p>
      </dsp:txBody>
      <dsp:txXfrm>
        <a:off x="3556194" y="211966"/>
        <a:ext cx="1015610" cy="1015610"/>
      </dsp:txXfrm>
    </dsp:sp>
    <dsp:sp modelId="{DBE9A405-ECD5-4CDC-89B7-A86336780B09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-3082042"/>
            <a:satOff val="314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Summarize </a:t>
          </a:r>
          <a:endParaRPr lang="en-US" sz="1700" kern="1200" dirty="0"/>
        </a:p>
      </dsp:txBody>
      <dsp:txXfrm>
        <a:off x="5628120" y="1717308"/>
        <a:ext cx="1015610" cy="1015610"/>
      </dsp:txXfrm>
    </dsp:sp>
    <dsp:sp modelId="{D0AFFC59-0264-4E32-859E-50D42C412501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Review</a:t>
          </a:r>
          <a:endParaRPr lang="en-US" sz="1700" kern="1200" dirty="0"/>
        </a:p>
      </dsp:txBody>
      <dsp:txXfrm>
        <a:off x="4836715" y="4153003"/>
        <a:ext cx="1015610" cy="1015610"/>
      </dsp:txXfrm>
    </dsp:sp>
    <dsp:sp modelId="{B407D47D-AFCA-472E-B981-EDD42AB1DC72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3">
            <a:hueOff val="-9246125"/>
            <a:satOff val="9422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Write</a:t>
          </a:r>
          <a:endParaRPr lang="en-US" sz="1700" kern="1200" dirty="0"/>
        </a:p>
      </dsp:txBody>
      <dsp:txXfrm>
        <a:off x="2275674" y="4153003"/>
        <a:ext cx="1015610" cy="1015610"/>
      </dsp:txXfrm>
    </dsp:sp>
    <dsp:sp modelId="{17AB6786-5199-4B18-B1D9-40699D3C1D0B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Present</a:t>
          </a:r>
          <a:endParaRPr lang="en-US" sz="1700" kern="1200" dirty="0"/>
        </a:p>
      </dsp:txBody>
      <dsp:txXfrm>
        <a:off x="1484269" y="1717308"/>
        <a:ext cx="1015610" cy="101561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FC46C-BDDD-45EA-B42E-472D246485D8}">
      <dsp:nvSpPr>
        <dsp:cNvPr id="0" name=""/>
        <dsp:cNvSpPr/>
      </dsp:nvSpPr>
      <dsp:spPr>
        <a:xfrm>
          <a:off x="0" y="0"/>
          <a:ext cx="30720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72986-08EC-49DB-BE7A-4221524E29AF}">
      <dsp:nvSpPr>
        <dsp:cNvPr id="0" name=""/>
        <dsp:cNvSpPr/>
      </dsp:nvSpPr>
      <dsp:spPr>
        <a:xfrm>
          <a:off x="0" y="0"/>
          <a:ext cx="614402" cy="392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/>
            <a:t>Who would be there?</a:t>
          </a:r>
          <a:endParaRPr lang="en-US" sz="1600" kern="1200"/>
        </a:p>
      </dsp:txBody>
      <dsp:txXfrm>
        <a:off x="0" y="0"/>
        <a:ext cx="614402" cy="3920274"/>
      </dsp:txXfrm>
    </dsp:sp>
    <dsp:sp modelId="{1D63945D-B98C-4DC9-8794-E3391F91941C}">
      <dsp:nvSpPr>
        <dsp:cNvPr id="0" name=""/>
        <dsp:cNvSpPr/>
      </dsp:nvSpPr>
      <dsp:spPr>
        <a:xfrm>
          <a:off x="660483" y="46084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Scientists expert in your field</a:t>
          </a:r>
          <a:endParaRPr lang="en-US" altLang="en-US" sz="2300" kern="1200" dirty="0" smtClean="0"/>
        </a:p>
      </dsp:txBody>
      <dsp:txXfrm>
        <a:off x="660483" y="46084"/>
        <a:ext cx="2411530" cy="921685"/>
      </dsp:txXfrm>
    </dsp:sp>
    <dsp:sp modelId="{37C998C3-566F-4BD6-8E84-5C49D4825EE8}">
      <dsp:nvSpPr>
        <dsp:cNvPr id="0" name=""/>
        <dsp:cNvSpPr/>
      </dsp:nvSpPr>
      <dsp:spPr>
        <a:xfrm>
          <a:off x="614402" y="96776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E6824-D5E4-42EF-9EB3-271D1C749083}">
      <dsp:nvSpPr>
        <dsp:cNvPr id="0" name=""/>
        <dsp:cNvSpPr/>
      </dsp:nvSpPr>
      <dsp:spPr>
        <a:xfrm>
          <a:off x="660483" y="1013854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Scientists not expert in your field</a:t>
          </a:r>
          <a:endParaRPr lang="en-US" altLang="en-US" sz="2300" kern="1200" dirty="0" smtClean="0"/>
        </a:p>
      </dsp:txBody>
      <dsp:txXfrm>
        <a:off x="660483" y="1013854"/>
        <a:ext cx="2411530" cy="921685"/>
      </dsp:txXfrm>
    </dsp:sp>
    <dsp:sp modelId="{1EB90939-8AA3-4F1E-8A04-B7AAC2151865}">
      <dsp:nvSpPr>
        <dsp:cNvPr id="0" name=""/>
        <dsp:cNvSpPr/>
      </dsp:nvSpPr>
      <dsp:spPr>
        <a:xfrm>
          <a:off x="614402" y="193553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238E1-7338-422D-B824-90D689A81C4E}">
      <dsp:nvSpPr>
        <dsp:cNvPr id="0" name=""/>
        <dsp:cNvSpPr/>
      </dsp:nvSpPr>
      <dsp:spPr>
        <a:xfrm>
          <a:off x="660483" y="1981623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Students</a:t>
          </a:r>
          <a:endParaRPr lang="en-US" altLang="en-US" sz="2300" kern="1200" dirty="0" smtClean="0"/>
        </a:p>
      </dsp:txBody>
      <dsp:txXfrm>
        <a:off x="660483" y="1981623"/>
        <a:ext cx="2411530" cy="921685"/>
      </dsp:txXfrm>
    </dsp:sp>
    <dsp:sp modelId="{8F8C53D6-FDD6-4569-9806-F93BD78694BA}">
      <dsp:nvSpPr>
        <dsp:cNvPr id="0" name=""/>
        <dsp:cNvSpPr/>
      </dsp:nvSpPr>
      <dsp:spPr>
        <a:xfrm>
          <a:off x="614402" y="290330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1E986-F5D3-47A3-8278-B1CB00EA7A78}">
      <dsp:nvSpPr>
        <dsp:cNvPr id="0" name=""/>
        <dsp:cNvSpPr/>
      </dsp:nvSpPr>
      <dsp:spPr>
        <a:xfrm>
          <a:off x="660483" y="2949393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Non experts</a:t>
          </a:r>
          <a:endParaRPr lang="en-US" altLang="en-US" sz="2300" kern="1200" dirty="0" smtClean="0"/>
        </a:p>
      </dsp:txBody>
      <dsp:txXfrm>
        <a:off x="660483" y="2949393"/>
        <a:ext cx="2411530" cy="921685"/>
      </dsp:txXfrm>
    </dsp:sp>
    <dsp:sp modelId="{CD421F4B-4C5F-48AC-BDA7-AAEA532FCBDC}">
      <dsp:nvSpPr>
        <dsp:cNvPr id="0" name=""/>
        <dsp:cNvSpPr/>
      </dsp:nvSpPr>
      <dsp:spPr>
        <a:xfrm>
          <a:off x="614402" y="387107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0FC46C-BDDD-45EA-B42E-472D246485D8}">
      <dsp:nvSpPr>
        <dsp:cNvPr id="0" name=""/>
        <dsp:cNvSpPr/>
      </dsp:nvSpPr>
      <dsp:spPr>
        <a:xfrm>
          <a:off x="0" y="0"/>
          <a:ext cx="307201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E72986-08EC-49DB-BE7A-4221524E29AF}">
      <dsp:nvSpPr>
        <dsp:cNvPr id="0" name=""/>
        <dsp:cNvSpPr/>
      </dsp:nvSpPr>
      <dsp:spPr>
        <a:xfrm>
          <a:off x="0" y="0"/>
          <a:ext cx="614402" cy="3920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1600" kern="1200" smtClean="0"/>
            <a:t>Who would be there?</a:t>
          </a:r>
          <a:endParaRPr lang="en-US" sz="1600" kern="1200"/>
        </a:p>
      </dsp:txBody>
      <dsp:txXfrm>
        <a:off x="0" y="0"/>
        <a:ext cx="614402" cy="3920274"/>
      </dsp:txXfrm>
    </dsp:sp>
    <dsp:sp modelId="{1D63945D-B98C-4DC9-8794-E3391F91941C}">
      <dsp:nvSpPr>
        <dsp:cNvPr id="0" name=""/>
        <dsp:cNvSpPr/>
      </dsp:nvSpPr>
      <dsp:spPr>
        <a:xfrm>
          <a:off x="660483" y="46084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Scientists expert in your field</a:t>
          </a:r>
          <a:endParaRPr lang="en-US" altLang="en-US" sz="2300" kern="1200" dirty="0" smtClean="0"/>
        </a:p>
      </dsp:txBody>
      <dsp:txXfrm>
        <a:off x="660483" y="46084"/>
        <a:ext cx="2411530" cy="921685"/>
      </dsp:txXfrm>
    </dsp:sp>
    <dsp:sp modelId="{37C998C3-566F-4BD6-8E84-5C49D4825EE8}">
      <dsp:nvSpPr>
        <dsp:cNvPr id="0" name=""/>
        <dsp:cNvSpPr/>
      </dsp:nvSpPr>
      <dsp:spPr>
        <a:xfrm>
          <a:off x="614402" y="96776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E6824-D5E4-42EF-9EB3-271D1C749083}">
      <dsp:nvSpPr>
        <dsp:cNvPr id="0" name=""/>
        <dsp:cNvSpPr/>
      </dsp:nvSpPr>
      <dsp:spPr>
        <a:xfrm>
          <a:off x="660483" y="1013854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Scientists not expert in your field</a:t>
          </a:r>
          <a:endParaRPr lang="en-US" altLang="en-US" sz="2300" kern="1200" dirty="0" smtClean="0"/>
        </a:p>
      </dsp:txBody>
      <dsp:txXfrm>
        <a:off x="660483" y="1013854"/>
        <a:ext cx="2411530" cy="921685"/>
      </dsp:txXfrm>
    </dsp:sp>
    <dsp:sp modelId="{1EB90939-8AA3-4F1E-8A04-B7AAC2151865}">
      <dsp:nvSpPr>
        <dsp:cNvPr id="0" name=""/>
        <dsp:cNvSpPr/>
      </dsp:nvSpPr>
      <dsp:spPr>
        <a:xfrm>
          <a:off x="614402" y="193553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8238E1-7338-422D-B824-90D689A81C4E}">
      <dsp:nvSpPr>
        <dsp:cNvPr id="0" name=""/>
        <dsp:cNvSpPr/>
      </dsp:nvSpPr>
      <dsp:spPr>
        <a:xfrm>
          <a:off x="660483" y="1981623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Students</a:t>
          </a:r>
          <a:endParaRPr lang="en-US" altLang="en-US" sz="2300" kern="1200" dirty="0" smtClean="0"/>
        </a:p>
      </dsp:txBody>
      <dsp:txXfrm>
        <a:off x="660483" y="1981623"/>
        <a:ext cx="2411530" cy="921685"/>
      </dsp:txXfrm>
    </dsp:sp>
    <dsp:sp modelId="{8F8C53D6-FDD6-4569-9806-F93BD78694BA}">
      <dsp:nvSpPr>
        <dsp:cNvPr id="0" name=""/>
        <dsp:cNvSpPr/>
      </dsp:nvSpPr>
      <dsp:spPr>
        <a:xfrm>
          <a:off x="614402" y="290330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41E986-F5D3-47A3-8278-B1CB00EA7A78}">
      <dsp:nvSpPr>
        <dsp:cNvPr id="0" name=""/>
        <dsp:cNvSpPr/>
      </dsp:nvSpPr>
      <dsp:spPr>
        <a:xfrm>
          <a:off x="660483" y="2949393"/>
          <a:ext cx="2411530" cy="9216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300" kern="1200" dirty="0" smtClean="0"/>
            <a:t>Non experts</a:t>
          </a:r>
          <a:endParaRPr lang="en-US" altLang="en-US" sz="2300" kern="1200" dirty="0" smtClean="0"/>
        </a:p>
      </dsp:txBody>
      <dsp:txXfrm>
        <a:off x="660483" y="2949393"/>
        <a:ext cx="2411530" cy="921685"/>
      </dsp:txXfrm>
    </dsp:sp>
    <dsp:sp modelId="{CD421F4B-4C5F-48AC-BDA7-AAEA532FCBDC}">
      <dsp:nvSpPr>
        <dsp:cNvPr id="0" name=""/>
        <dsp:cNvSpPr/>
      </dsp:nvSpPr>
      <dsp:spPr>
        <a:xfrm>
          <a:off x="614402" y="3871079"/>
          <a:ext cx="245761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DE6D5-A3E0-4549-AE23-578D8266D0DF}">
      <dsp:nvSpPr>
        <dsp:cNvPr id="0" name=""/>
        <dsp:cNvSpPr/>
      </dsp:nvSpPr>
      <dsp:spPr>
        <a:xfrm>
          <a:off x="0" y="0"/>
          <a:ext cx="691249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E4869A-A359-41EA-9BA8-4E5B2254AC4D}">
      <dsp:nvSpPr>
        <dsp:cNvPr id="0" name=""/>
        <dsp:cNvSpPr/>
      </dsp:nvSpPr>
      <dsp:spPr>
        <a:xfrm>
          <a:off x="0" y="0"/>
          <a:ext cx="1382499" cy="44655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Remember:</a:t>
          </a:r>
          <a:endParaRPr lang="en-US" sz="2100" kern="1200" dirty="0"/>
        </a:p>
      </dsp:txBody>
      <dsp:txXfrm>
        <a:off x="0" y="0"/>
        <a:ext cx="1382499" cy="4465580"/>
      </dsp:txXfrm>
    </dsp:sp>
    <dsp:sp modelId="{C9C5795A-B3F2-4CAA-9087-42B7E108A14C}">
      <dsp:nvSpPr>
        <dsp:cNvPr id="0" name=""/>
        <dsp:cNvSpPr/>
      </dsp:nvSpPr>
      <dsp:spPr>
        <a:xfrm>
          <a:off x="1486186" y="42082"/>
          <a:ext cx="5426308" cy="8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dirty="0" smtClean="0"/>
            <a:t>They might be tired</a:t>
          </a:r>
          <a:endParaRPr lang="en-US" sz="2500" kern="1200" dirty="0"/>
        </a:p>
      </dsp:txBody>
      <dsp:txXfrm>
        <a:off x="1486186" y="42082"/>
        <a:ext cx="5426308" cy="841657"/>
      </dsp:txXfrm>
    </dsp:sp>
    <dsp:sp modelId="{A82570BA-0266-4424-9280-892FB7DD6DF7}">
      <dsp:nvSpPr>
        <dsp:cNvPr id="0" name=""/>
        <dsp:cNvSpPr/>
      </dsp:nvSpPr>
      <dsp:spPr>
        <a:xfrm>
          <a:off x="1382499" y="883740"/>
          <a:ext cx="55299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2A49C-4CBE-4F06-BF76-4518AEA9AA47}">
      <dsp:nvSpPr>
        <dsp:cNvPr id="0" name=""/>
        <dsp:cNvSpPr/>
      </dsp:nvSpPr>
      <dsp:spPr>
        <a:xfrm>
          <a:off x="1486186" y="925822"/>
          <a:ext cx="5426308" cy="8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They can read </a:t>
          </a:r>
          <a:r>
            <a:rPr lang="en-US" altLang="en-US" sz="2500" kern="1200" smtClean="0">
              <a:sym typeface="Wingdings" panose="05000000000000000000" pitchFamily="2" charset="2"/>
            </a:rPr>
            <a:t></a:t>
          </a:r>
          <a:endParaRPr lang="en-US" altLang="en-US" sz="2500" kern="1200" dirty="0" smtClean="0"/>
        </a:p>
      </dsp:txBody>
      <dsp:txXfrm>
        <a:off x="1486186" y="925822"/>
        <a:ext cx="5426308" cy="841657"/>
      </dsp:txXfrm>
    </dsp:sp>
    <dsp:sp modelId="{3B3348F7-23D2-42DA-808D-02E7DE07CC4C}">
      <dsp:nvSpPr>
        <dsp:cNvPr id="0" name=""/>
        <dsp:cNvSpPr/>
      </dsp:nvSpPr>
      <dsp:spPr>
        <a:xfrm>
          <a:off x="1382499" y="1767480"/>
          <a:ext cx="55299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45ADC-65C7-4B67-BEAE-430DF32A0E2D}">
      <dsp:nvSpPr>
        <dsp:cNvPr id="0" name=""/>
        <dsp:cNvSpPr/>
      </dsp:nvSpPr>
      <dsp:spPr>
        <a:xfrm>
          <a:off x="1486186" y="1809562"/>
          <a:ext cx="5426308" cy="8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They are thinking “Why should I listen?”</a:t>
          </a:r>
          <a:endParaRPr lang="en-US" altLang="en-US" sz="2500" kern="1200" dirty="0" smtClean="0"/>
        </a:p>
      </dsp:txBody>
      <dsp:txXfrm>
        <a:off x="1486186" y="1809562"/>
        <a:ext cx="5426308" cy="841657"/>
      </dsp:txXfrm>
    </dsp:sp>
    <dsp:sp modelId="{95F1D101-DD13-409B-990D-72F6976D7696}">
      <dsp:nvSpPr>
        <dsp:cNvPr id="0" name=""/>
        <dsp:cNvSpPr/>
      </dsp:nvSpPr>
      <dsp:spPr>
        <a:xfrm>
          <a:off x="1382499" y="2651220"/>
          <a:ext cx="55299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B4CCE-14F0-4648-8083-540CF0F25897}">
      <dsp:nvSpPr>
        <dsp:cNvPr id="0" name=""/>
        <dsp:cNvSpPr/>
      </dsp:nvSpPr>
      <dsp:spPr>
        <a:xfrm>
          <a:off x="1486186" y="2693302"/>
          <a:ext cx="5426308" cy="8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dirty="0" smtClean="0"/>
            <a:t>Non-experts will tune off within 2 minutes</a:t>
          </a:r>
          <a:endParaRPr lang="en-US" altLang="en-US" sz="2500" kern="1200" dirty="0" smtClean="0"/>
        </a:p>
      </dsp:txBody>
      <dsp:txXfrm>
        <a:off x="1486186" y="2693302"/>
        <a:ext cx="5426308" cy="841657"/>
      </dsp:txXfrm>
    </dsp:sp>
    <dsp:sp modelId="{E2580441-5EA1-4248-8C22-7C4C1E82B9EE}">
      <dsp:nvSpPr>
        <dsp:cNvPr id="0" name=""/>
        <dsp:cNvSpPr/>
      </dsp:nvSpPr>
      <dsp:spPr>
        <a:xfrm>
          <a:off x="1382499" y="3534960"/>
          <a:ext cx="55299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83D36-ACC7-4544-9340-3D2DAB7FCB8C}">
      <dsp:nvSpPr>
        <dsp:cNvPr id="0" name=""/>
        <dsp:cNvSpPr/>
      </dsp:nvSpPr>
      <dsp:spPr>
        <a:xfrm>
          <a:off x="1486186" y="3577042"/>
          <a:ext cx="5426308" cy="841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dirty="0" smtClean="0"/>
            <a:t>Experts after 5 minutes </a:t>
          </a:r>
          <a:endParaRPr lang="en-US" altLang="en-US" sz="2500" kern="1200" dirty="0" smtClean="0"/>
        </a:p>
      </dsp:txBody>
      <dsp:txXfrm>
        <a:off x="1486186" y="3577042"/>
        <a:ext cx="5426308" cy="841657"/>
      </dsp:txXfrm>
    </dsp:sp>
    <dsp:sp modelId="{87975FA8-5B91-44D5-810F-5C2282C6567C}">
      <dsp:nvSpPr>
        <dsp:cNvPr id="0" name=""/>
        <dsp:cNvSpPr/>
      </dsp:nvSpPr>
      <dsp:spPr>
        <a:xfrm>
          <a:off x="1382499" y="4418700"/>
          <a:ext cx="552999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E622A-A8D1-4014-BDBF-332983D018F6}">
      <dsp:nvSpPr>
        <dsp:cNvPr id="0" name=""/>
        <dsp:cNvSpPr/>
      </dsp:nvSpPr>
      <dsp:spPr>
        <a:xfrm>
          <a:off x="0" y="0"/>
          <a:ext cx="8128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4D551-5805-4DF5-9D1A-9FD10277D694}">
      <dsp:nvSpPr>
        <dsp:cNvPr id="0" name=""/>
        <dsp:cNvSpPr/>
      </dsp:nvSpPr>
      <dsp:spPr>
        <a:xfrm>
          <a:off x="0" y="0"/>
          <a:ext cx="1625600" cy="54186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/>
            <a:t>What to put in</a:t>
          </a:r>
          <a:endParaRPr lang="en-US" sz="4700" kern="1200" dirty="0"/>
        </a:p>
      </dsp:txBody>
      <dsp:txXfrm>
        <a:off x="0" y="0"/>
        <a:ext cx="1625600" cy="5418667"/>
      </dsp:txXfrm>
    </dsp:sp>
    <dsp:sp modelId="{866ED66C-60F5-4C25-9B41-0C4437504EAD}">
      <dsp:nvSpPr>
        <dsp:cNvPr id="0" name=""/>
        <dsp:cNvSpPr/>
      </dsp:nvSpPr>
      <dsp:spPr>
        <a:xfrm>
          <a:off x="1747520" y="84666"/>
          <a:ext cx="6380480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1. Motivation (20%)</a:t>
          </a:r>
          <a:endParaRPr lang="en-US" sz="5900" kern="1200" dirty="0"/>
        </a:p>
      </dsp:txBody>
      <dsp:txXfrm>
        <a:off x="1747520" y="84666"/>
        <a:ext cx="6380480" cy="1693333"/>
      </dsp:txXfrm>
    </dsp:sp>
    <dsp:sp modelId="{389E3BA9-8E72-4200-A077-4338ED67EED9}">
      <dsp:nvSpPr>
        <dsp:cNvPr id="0" name=""/>
        <dsp:cNvSpPr/>
      </dsp:nvSpPr>
      <dsp:spPr>
        <a:xfrm>
          <a:off x="1625599" y="177800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C7F72-F220-418F-8A50-721099729207}">
      <dsp:nvSpPr>
        <dsp:cNvPr id="0" name=""/>
        <dsp:cNvSpPr/>
      </dsp:nvSpPr>
      <dsp:spPr>
        <a:xfrm>
          <a:off x="1747520" y="1862666"/>
          <a:ext cx="6380480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2. Key Idea (80%)</a:t>
          </a:r>
          <a:endParaRPr lang="en-US" sz="5900" kern="1200" dirty="0"/>
        </a:p>
      </dsp:txBody>
      <dsp:txXfrm>
        <a:off x="1747520" y="1862666"/>
        <a:ext cx="6380480" cy="1693333"/>
      </dsp:txXfrm>
    </dsp:sp>
    <dsp:sp modelId="{56E7BE91-CE5C-4752-8630-447E0DC86456}">
      <dsp:nvSpPr>
        <dsp:cNvPr id="0" name=""/>
        <dsp:cNvSpPr/>
      </dsp:nvSpPr>
      <dsp:spPr>
        <a:xfrm>
          <a:off x="1625599" y="355600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0EAAF6-2D03-4F91-B92A-AC427E23A792}">
      <dsp:nvSpPr>
        <dsp:cNvPr id="0" name=""/>
        <dsp:cNvSpPr/>
      </dsp:nvSpPr>
      <dsp:spPr>
        <a:xfrm>
          <a:off x="1747520" y="3640666"/>
          <a:ext cx="6380480" cy="16933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4790" tIns="224790" rIns="224790" bIns="224790" numCol="1" spcCol="1270" anchor="t" anchorCtr="0">
          <a:noAutofit/>
        </a:bodyPr>
        <a:lstStyle/>
        <a:p>
          <a:pPr lvl="0" algn="l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900" kern="1200" dirty="0" smtClean="0"/>
            <a:t>3. There is no #3</a:t>
          </a:r>
          <a:endParaRPr lang="en-US" sz="5900" kern="1200" dirty="0"/>
        </a:p>
      </dsp:txBody>
      <dsp:txXfrm>
        <a:off x="1747520" y="3640666"/>
        <a:ext cx="6380480" cy="1693333"/>
      </dsp:txXfrm>
    </dsp:sp>
    <dsp:sp modelId="{C50E611E-1CA6-4C0A-B903-A9E4875FB059}">
      <dsp:nvSpPr>
        <dsp:cNvPr id="0" name=""/>
        <dsp:cNvSpPr/>
      </dsp:nvSpPr>
      <dsp:spPr>
        <a:xfrm>
          <a:off x="1625599" y="5334000"/>
          <a:ext cx="65024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AFB5D0-BF4F-41C4-BC71-3FC15034C5E3}">
      <dsp:nvSpPr>
        <dsp:cNvPr id="0" name=""/>
        <dsp:cNvSpPr/>
      </dsp:nvSpPr>
      <dsp:spPr>
        <a:xfrm rot="5400000">
          <a:off x="3506806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Identify</a:t>
          </a:r>
          <a:endParaRPr lang="en-US" sz="2200" kern="1200" dirty="0"/>
        </a:p>
      </dsp:txBody>
      <dsp:txXfrm rot="-5400000">
        <a:off x="3909687" y="313106"/>
        <a:ext cx="1202866" cy="1382606"/>
      </dsp:txXfrm>
    </dsp:sp>
    <dsp:sp modelId="{FFCEF670-8CA7-43A8-BA1D-D73DC86DAC95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/>
        </a:p>
      </dsp:txBody>
      <dsp:txXfrm>
        <a:off x="5437901" y="401821"/>
        <a:ext cx="2241629" cy="1205177"/>
      </dsp:txXfrm>
    </dsp:sp>
    <dsp:sp modelId="{49247A98-059F-49BE-8937-93BDFA2A261E}">
      <dsp:nvSpPr>
        <dsp:cNvPr id="0" name=""/>
        <dsp:cNvSpPr/>
      </dsp:nvSpPr>
      <dsp:spPr>
        <a:xfrm rot="5400000">
          <a:off x="1619499" y="13065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022380" y="313106"/>
        <a:ext cx="1202866" cy="1382606"/>
      </dsp:txXfrm>
    </dsp:sp>
    <dsp:sp modelId="{B79DA126-58D6-403C-9DBA-57A5DAD536E2}">
      <dsp:nvSpPr>
        <dsp:cNvPr id="0" name=""/>
        <dsp:cNvSpPr/>
      </dsp:nvSpPr>
      <dsp:spPr>
        <a:xfrm rot="5400000">
          <a:off x="2559537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Be Specific</a:t>
          </a:r>
          <a:endParaRPr lang="en-US" sz="2200" kern="1200" dirty="0"/>
        </a:p>
      </dsp:txBody>
      <dsp:txXfrm rot="-5400000">
        <a:off x="2962418" y="2018030"/>
        <a:ext cx="1202866" cy="1382606"/>
      </dsp:txXfrm>
    </dsp:sp>
    <dsp:sp modelId="{F2FED6C9-AF39-41B4-B238-F7B44B3E73ED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Don’t leave your audience to</a:t>
          </a:r>
          <a:endParaRPr lang="en-US" sz="1800" kern="1200" dirty="0"/>
        </a:p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figure it out for themselves.</a:t>
          </a:r>
          <a:endParaRPr lang="en-US" sz="1800" kern="1200" dirty="0"/>
        </a:p>
      </dsp:txBody>
      <dsp:txXfrm>
        <a:off x="448468" y="2106744"/>
        <a:ext cx="2169318" cy="1205177"/>
      </dsp:txXfrm>
    </dsp:sp>
    <dsp:sp modelId="{F50A08D2-6A51-402E-8922-CC38E64F9901}">
      <dsp:nvSpPr>
        <dsp:cNvPr id="0" name=""/>
        <dsp:cNvSpPr/>
      </dsp:nvSpPr>
      <dsp:spPr>
        <a:xfrm rot="5400000">
          <a:off x="4446844" y="183558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4849725" y="2018030"/>
        <a:ext cx="1202866" cy="1382606"/>
      </dsp:txXfrm>
    </dsp:sp>
    <dsp:sp modelId="{0B424D6B-76D2-4F52-927D-E33CCCCDDC9D}">
      <dsp:nvSpPr>
        <dsp:cNvPr id="0" name=""/>
        <dsp:cNvSpPr/>
      </dsp:nvSpPr>
      <dsp:spPr>
        <a:xfrm rot="5400000">
          <a:off x="3506806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Organize</a:t>
          </a:r>
          <a:endParaRPr lang="en-US" sz="2200" kern="1200" dirty="0"/>
        </a:p>
      </dsp:txBody>
      <dsp:txXfrm rot="-5400000">
        <a:off x="3909687" y="3722953"/>
        <a:ext cx="1202866" cy="1382606"/>
      </dsp:txXfrm>
    </dsp:sp>
    <dsp:sp modelId="{A7AD7A0E-623E-4FF8-813A-0A5208C0ED16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Ruthlessly prune material that is</a:t>
          </a:r>
          <a:endParaRPr lang="en-US" sz="1800" kern="1200" dirty="0"/>
        </a:p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irrelevant to this goal.</a:t>
          </a:r>
          <a:endParaRPr lang="en-US" sz="1800" kern="1200" dirty="0"/>
        </a:p>
      </dsp:txBody>
      <dsp:txXfrm>
        <a:off x="5437901" y="3811668"/>
        <a:ext cx="2241629" cy="1205177"/>
      </dsp:txXfrm>
    </dsp:sp>
    <dsp:sp modelId="{360BAD0D-02FC-4756-8685-3EF6B49C856E}">
      <dsp:nvSpPr>
        <dsp:cNvPr id="0" name=""/>
        <dsp:cNvSpPr/>
      </dsp:nvSpPr>
      <dsp:spPr>
        <a:xfrm rot="5400000">
          <a:off x="1619499" y="3540503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2022380" y="3722953"/>
        <a:ext cx="1202866" cy="13826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166997" y="192205"/>
          <a:ext cx="3088769" cy="15559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151" tIns="114300" rIns="21336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Motivation:</a:t>
          </a:r>
        </a:p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Your Key Idea</a:t>
          </a:r>
          <a:endParaRPr lang="en-US" sz="3000" kern="1200" dirty="0"/>
        </a:p>
      </dsp:txBody>
      <dsp:txXfrm rot="10800000">
        <a:off x="1555996" y="192205"/>
        <a:ext cx="2699770" cy="1555996"/>
      </dsp:txXfrm>
    </dsp:sp>
    <dsp:sp modelId="{1B2388E8-33E7-4848-9A48-30DD668EA625}">
      <dsp:nvSpPr>
        <dsp:cNvPr id="0" name=""/>
        <dsp:cNvSpPr/>
      </dsp:nvSpPr>
      <dsp:spPr>
        <a:xfrm>
          <a:off x="388999" y="192205"/>
          <a:ext cx="1555996" cy="155599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DB27F0-47CC-4C04-AEE7-1F629B5DF793}">
      <dsp:nvSpPr>
        <dsp:cNvPr id="0" name=""/>
        <dsp:cNvSpPr/>
      </dsp:nvSpPr>
      <dsp:spPr>
        <a:xfrm>
          <a:off x="0" y="35298"/>
          <a:ext cx="3836785" cy="230207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If the audience remembers only one thing from your talk, what should it be?</a:t>
          </a:r>
          <a:endParaRPr lang="en-US" sz="3500" kern="1200" dirty="0"/>
        </a:p>
      </dsp:txBody>
      <dsp:txXfrm>
        <a:off x="0" y="35298"/>
        <a:ext cx="3836785" cy="230207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91140-EEF4-4DF2-BE6A-71E9EC465349}">
      <dsp:nvSpPr>
        <dsp:cNvPr id="0" name=""/>
        <dsp:cNvSpPr/>
      </dsp:nvSpPr>
      <dsp:spPr>
        <a:xfrm>
          <a:off x="2540" y="703966"/>
          <a:ext cx="2476500" cy="985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b="1" i="1" kern="1200" dirty="0" smtClean="0">
              <a:solidFill>
                <a:schemeClr val="bg2"/>
              </a:solidFill>
            </a:rPr>
            <a:t>E</a:t>
          </a:r>
          <a:r>
            <a:rPr lang="en-US" altLang="en-US" sz="2900" kern="1200" dirty="0" smtClean="0">
              <a:solidFill>
                <a:schemeClr val="bg2"/>
              </a:solidFill>
            </a:rPr>
            <a:t>arly motivation</a:t>
          </a:r>
          <a:endParaRPr lang="en-US" sz="2900" kern="1200" dirty="0"/>
        </a:p>
      </dsp:txBody>
      <dsp:txXfrm>
        <a:off x="2540" y="703966"/>
        <a:ext cx="2476500" cy="985743"/>
      </dsp:txXfrm>
    </dsp:sp>
    <dsp:sp modelId="{1E6ED3D6-A8FB-4770-A8F5-55463063693B}">
      <dsp:nvSpPr>
        <dsp:cNvPr id="0" name=""/>
        <dsp:cNvSpPr/>
      </dsp:nvSpPr>
      <dsp:spPr>
        <a:xfrm>
          <a:off x="2540" y="1689710"/>
          <a:ext cx="2476500" cy="3024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900" kern="1200" dirty="0" smtClean="0"/>
            <a:t>At the beginning, motivate your audience (use easy examples)</a:t>
          </a:r>
          <a:endParaRPr lang="en-US" sz="2900" kern="1200" dirty="0"/>
        </a:p>
      </dsp:txBody>
      <dsp:txXfrm>
        <a:off x="2540" y="1689710"/>
        <a:ext cx="2476500" cy="3024990"/>
      </dsp:txXfrm>
    </dsp:sp>
    <dsp:sp modelId="{5F832886-5915-43E1-A29A-4FABB8341CF5}">
      <dsp:nvSpPr>
        <dsp:cNvPr id="0" name=""/>
        <dsp:cNvSpPr/>
      </dsp:nvSpPr>
      <dsp:spPr>
        <a:xfrm>
          <a:off x="2825750" y="703966"/>
          <a:ext cx="2476500" cy="985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kern="1200" dirty="0" smtClean="0">
              <a:solidFill>
                <a:schemeClr val="bg2"/>
              </a:solidFill>
            </a:rPr>
            <a:t>Spoil the </a:t>
          </a:r>
          <a:r>
            <a:rPr lang="en-US" altLang="en-US" sz="2900" b="1" i="1" kern="1200" dirty="0" smtClean="0">
              <a:solidFill>
                <a:schemeClr val="bg2"/>
              </a:solidFill>
            </a:rPr>
            <a:t>P</a:t>
          </a:r>
          <a:r>
            <a:rPr lang="en-US" altLang="en-US" sz="2900" kern="1200" dirty="0" smtClean="0">
              <a:solidFill>
                <a:schemeClr val="bg2"/>
              </a:solidFill>
            </a:rPr>
            <a:t>unch line</a:t>
          </a:r>
          <a:endParaRPr lang="en-US" altLang="en-US" sz="2900" kern="1200" dirty="0" smtClean="0"/>
        </a:p>
      </dsp:txBody>
      <dsp:txXfrm>
        <a:off x="2825750" y="703966"/>
        <a:ext cx="2476500" cy="985743"/>
      </dsp:txXfrm>
    </dsp:sp>
    <dsp:sp modelId="{44968EBB-7621-4532-B216-A520CFFC274B}">
      <dsp:nvSpPr>
        <dsp:cNvPr id="0" name=""/>
        <dsp:cNvSpPr/>
      </dsp:nvSpPr>
      <dsp:spPr>
        <a:xfrm>
          <a:off x="2825750" y="1689710"/>
          <a:ext cx="2476500" cy="3024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900" kern="1200" dirty="0" smtClean="0"/>
            <a:t>State your results early and in simple terms</a:t>
          </a:r>
          <a:endParaRPr lang="en-US" altLang="en-US" sz="2900" kern="1200" dirty="0" smtClean="0"/>
        </a:p>
      </dsp:txBody>
      <dsp:txXfrm>
        <a:off x="2825750" y="1689710"/>
        <a:ext cx="2476500" cy="3024990"/>
      </dsp:txXfrm>
    </dsp:sp>
    <dsp:sp modelId="{C3884B22-7F30-437A-A868-EFA08C9EC34E}">
      <dsp:nvSpPr>
        <dsp:cNvPr id="0" name=""/>
        <dsp:cNvSpPr/>
      </dsp:nvSpPr>
      <dsp:spPr>
        <a:xfrm>
          <a:off x="5648960" y="703966"/>
          <a:ext cx="2476500" cy="98574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900" b="1" i="1" kern="1200" dirty="0" smtClean="0">
              <a:solidFill>
                <a:schemeClr val="bg2"/>
              </a:solidFill>
            </a:rPr>
            <a:t>V</a:t>
          </a:r>
          <a:r>
            <a:rPr lang="en-US" altLang="en-US" sz="2900" kern="1200" dirty="0" smtClean="0">
              <a:solidFill>
                <a:schemeClr val="bg2"/>
              </a:solidFill>
            </a:rPr>
            <a:t>isuals</a:t>
          </a:r>
          <a:endParaRPr lang="en-US" altLang="en-US" sz="2900" kern="1200" dirty="0" smtClean="0"/>
        </a:p>
      </dsp:txBody>
      <dsp:txXfrm>
        <a:off x="5648960" y="703966"/>
        <a:ext cx="2476500" cy="985743"/>
      </dsp:txXfrm>
    </dsp:sp>
    <dsp:sp modelId="{DA2587F5-836D-4CFC-946E-E1A196A42067}">
      <dsp:nvSpPr>
        <dsp:cNvPr id="0" name=""/>
        <dsp:cNvSpPr/>
      </dsp:nvSpPr>
      <dsp:spPr>
        <a:xfrm>
          <a:off x="5648960" y="1689710"/>
          <a:ext cx="2476500" cy="30249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900" kern="1200" dirty="0" smtClean="0"/>
            <a:t>Illustrate your idea with images and diagrams</a:t>
          </a:r>
          <a:endParaRPr lang="en-US" altLang="en-US" sz="2900" kern="1200" dirty="0" smtClean="0"/>
        </a:p>
      </dsp:txBody>
      <dsp:txXfrm>
        <a:off x="5648960" y="1689710"/>
        <a:ext cx="2476500" cy="302499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79CB9-176D-4FC8-95D0-67F62B2EE9F9}">
      <dsp:nvSpPr>
        <dsp:cNvPr id="0" name=""/>
        <dsp:cNvSpPr/>
      </dsp:nvSpPr>
      <dsp:spPr>
        <a:xfrm>
          <a:off x="1247046" y="227"/>
          <a:ext cx="3212363" cy="1927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dirty="0" smtClean="0"/>
            <a:t>I understood </a:t>
          </a:r>
          <a:r>
            <a:rPr lang="en-US" altLang="en-US" sz="2500" kern="1200" dirty="0" smtClean="0">
              <a:solidFill>
                <a:schemeClr val="bg2"/>
              </a:solidFill>
            </a:rPr>
            <a:t>what</a:t>
          </a:r>
          <a:r>
            <a:rPr lang="en-US" altLang="en-US" sz="2500" kern="1200" dirty="0" smtClean="0"/>
            <a:t> the problem was and </a:t>
          </a:r>
          <a:r>
            <a:rPr lang="en-US" altLang="en-US" sz="2500" kern="1200" dirty="0" smtClean="0">
              <a:solidFill>
                <a:schemeClr val="bg2"/>
              </a:solidFill>
            </a:rPr>
            <a:t>why </a:t>
          </a:r>
          <a:r>
            <a:rPr lang="en-US" altLang="en-US" sz="2500" kern="1200" dirty="0" smtClean="0"/>
            <a:t>it was </a:t>
          </a:r>
          <a:r>
            <a:rPr lang="en-US" altLang="en-US" sz="2500" kern="1200" dirty="0" smtClean="0">
              <a:solidFill>
                <a:schemeClr val="bg2"/>
              </a:solidFill>
            </a:rPr>
            <a:t>important</a:t>
          </a:r>
          <a:endParaRPr lang="en-US" sz="2500" kern="1200" dirty="0"/>
        </a:p>
      </dsp:txBody>
      <dsp:txXfrm>
        <a:off x="1247046" y="227"/>
        <a:ext cx="3212363" cy="1927418"/>
      </dsp:txXfrm>
    </dsp:sp>
    <dsp:sp modelId="{4A6E9D61-DBD7-4D18-AAB3-A123EC4F5E96}">
      <dsp:nvSpPr>
        <dsp:cNvPr id="0" name=""/>
        <dsp:cNvSpPr/>
      </dsp:nvSpPr>
      <dsp:spPr>
        <a:xfrm>
          <a:off x="4780647" y="227"/>
          <a:ext cx="3212363" cy="1927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I have an idea of </a:t>
          </a:r>
          <a:r>
            <a:rPr lang="en-US" altLang="en-US" sz="2500" kern="1200" smtClean="0">
              <a:solidFill>
                <a:schemeClr val="bg2"/>
              </a:solidFill>
            </a:rPr>
            <a:t>what her solution</a:t>
          </a:r>
          <a:r>
            <a:rPr lang="en-US" altLang="en-US" sz="2500" kern="1200" smtClean="0"/>
            <a:t> was and how it was </a:t>
          </a:r>
          <a:r>
            <a:rPr lang="en-US" altLang="en-US" sz="2500" kern="1200" smtClean="0">
              <a:solidFill>
                <a:schemeClr val="bg2"/>
              </a:solidFill>
            </a:rPr>
            <a:t>different/better than others</a:t>
          </a:r>
          <a:endParaRPr lang="en-US" altLang="en-US" sz="2500" kern="1200" dirty="0" smtClean="0">
            <a:solidFill>
              <a:schemeClr val="bg2"/>
            </a:solidFill>
          </a:endParaRPr>
        </a:p>
      </dsp:txBody>
      <dsp:txXfrm>
        <a:off x="4780647" y="227"/>
        <a:ext cx="3212363" cy="1927418"/>
      </dsp:txXfrm>
    </dsp:sp>
    <dsp:sp modelId="{3F333D64-F0D3-4C06-88C9-A5F20A8616B1}">
      <dsp:nvSpPr>
        <dsp:cNvPr id="0" name=""/>
        <dsp:cNvSpPr/>
      </dsp:nvSpPr>
      <dsp:spPr>
        <a:xfrm>
          <a:off x="3013847" y="2248882"/>
          <a:ext cx="3212363" cy="19274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500" kern="1200" smtClean="0"/>
            <a:t>She </a:t>
          </a:r>
          <a:r>
            <a:rPr lang="en-US" altLang="en-US" sz="2500" kern="1200" smtClean="0">
              <a:solidFill>
                <a:schemeClr val="bg2"/>
              </a:solidFill>
            </a:rPr>
            <a:t>knows the literature</a:t>
          </a:r>
          <a:r>
            <a:rPr lang="en-US" altLang="en-US" sz="2500" kern="1200" smtClean="0"/>
            <a:t> (i.e. quoted my work </a:t>
          </a:r>
          <a:r>
            <a:rPr lang="en-US" altLang="en-US" sz="2500" kern="1200" smtClean="0">
              <a:sym typeface="Wingdings" panose="05000000000000000000" pitchFamily="2" charset="2"/>
            </a:rPr>
            <a:t></a:t>
          </a:r>
          <a:r>
            <a:rPr lang="en-US" altLang="en-US" sz="2500" kern="1200" smtClean="0"/>
            <a:t>) and we </a:t>
          </a:r>
          <a:r>
            <a:rPr lang="en-US" altLang="en-US" sz="2500" kern="1200" smtClean="0">
              <a:solidFill>
                <a:schemeClr val="bg2"/>
              </a:solidFill>
            </a:rPr>
            <a:t>might collaborate</a:t>
          </a:r>
          <a:r>
            <a:rPr lang="en-US" altLang="en-US" sz="2500" kern="1200" smtClean="0"/>
            <a:t> on this aspect of her research</a:t>
          </a:r>
          <a:endParaRPr lang="en-US" altLang="en-US" sz="2500" kern="1200" dirty="0" smtClean="0"/>
        </a:p>
      </dsp:txBody>
      <dsp:txXfrm>
        <a:off x="3013847" y="2248882"/>
        <a:ext cx="3212363" cy="192741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166997" y="192205"/>
          <a:ext cx="3088769" cy="155599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6151" tIns="125730" rIns="234696" bIns="12573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Your Main Weapon</a:t>
          </a:r>
          <a:endParaRPr lang="en-US" sz="3300" kern="1200" dirty="0"/>
        </a:p>
      </dsp:txBody>
      <dsp:txXfrm rot="10800000">
        <a:off x="1555996" y="192205"/>
        <a:ext cx="2699770" cy="1555996"/>
      </dsp:txXfrm>
    </dsp:sp>
    <dsp:sp modelId="{1B2388E8-33E7-4848-9A48-30DD668EA625}">
      <dsp:nvSpPr>
        <dsp:cNvPr id="0" name=""/>
        <dsp:cNvSpPr/>
      </dsp:nvSpPr>
      <dsp:spPr>
        <a:xfrm>
          <a:off x="388999" y="192205"/>
          <a:ext cx="1555996" cy="1555996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CED79-A692-438B-841A-7E293D36B8AB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11880000"/>
            <a:gd name="adj2" fmla="val 16200000"/>
            <a:gd name="adj3" fmla="val 4637"/>
          </a:avLst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8A0B5-A885-4F4C-92FD-826DDADA820E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7560000"/>
            <a:gd name="adj2" fmla="val 11880000"/>
            <a:gd name="adj3" fmla="val 4637"/>
          </a:avLst>
        </a:prstGeom>
        <a:solidFill>
          <a:schemeClr val="accent3">
            <a:hueOff val="-9246125"/>
            <a:satOff val="9422"/>
            <a:lumOff val="-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8EC4F-3792-45B0-8BBD-98DBD6DF348C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3240000"/>
            <a:gd name="adj2" fmla="val 7560000"/>
            <a:gd name="adj3" fmla="val 4637"/>
          </a:avLst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DC1F5-CD37-45CD-A216-D258A5F83C37}">
      <dsp:nvSpPr>
        <dsp:cNvPr id="0" name=""/>
        <dsp:cNvSpPr/>
      </dsp:nvSpPr>
      <dsp:spPr>
        <a:xfrm>
          <a:off x="1833742" y="668065"/>
          <a:ext cx="4460515" cy="4460515"/>
        </a:xfrm>
        <a:prstGeom prst="blockArc">
          <a:avLst>
            <a:gd name="adj1" fmla="val 20520000"/>
            <a:gd name="adj2" fmla="val 3240000"/>
            <a:gd name="adj3" fmla="val 4637"/>
          </a:avLst>
        </a:prstGeom>
        <a:solidFill>
          <a:schemeClr val="accent3">
            <a:hueOff val="-3082042"/>
            <a:satOff val="3141"/>
            <a:lumOff val="-58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80BEC-990F-47C5-93EA-24EF5A6022BB}">
      <dsp:nvSpPr>
        <dsp:cNvPr id="0" name=""/>
        <dsp:cNvSpPr/>
      </dsp:nvSpPr>
      <dsp:spPr>
        <a:xfrm>
          <a:off x="1848729" y="668065"/>
          <a:ext cx="4460515" cy="4460515"/>
        </a:xfrm>
        <a:prstGeom prst="blockArc">
          <a:avLst>
            <a:gd name="adj1" fmla="val 16200000"/>
            <a:gd name="adj2" fmla="val 20520000"/>
            <a:gd name="adj3" fmla="val 4637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45EC3-F254-4CDA-B93E-BCB4019DA1E2}">
      <dsp:nvSpPr>
        <dsp:cNvPr id="0" name=""/>
        <dsp:cNvSpPr/>
      </dsp:nvSpPr>
      <dsp:spPr>
        <a:xfrm>
          <a:off x="3038078" y="1872401"/>
          <a:ext cx="2051843" cy="205184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100" kern="1200" dirty="0" smtClean="0"/>
            <a:t>How to</a:t>
          </a:r>
          <a:endParaRPr lang="en-US" sz="5100" kern="1200" dirty="0"/>
        </a:p>
      </dsp:txBody>
      <dsp:txXfrm>
        <a:off x="3338563" y="2172886"/>
        <a:ext cx="1450873" cy="1450873"/>
      </dsp:txXfrm>
    </dsp:sp>
    <dsp:sp modelId="{70069E15-6712-4347-BBC7-3EFF0393DAFD}">
      <dsp:nvSpPr>
        <dsp:cNvPr id="0" name=""/>
        <dsp:cNvSpPr/>
      </dsp:nvSpPr>
      <dsp:spPr>
        <a:xfrm>
          <a:off x="3345854" y="1626"/>
          <a:ext cx="1436290" cy="143629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Read</a:t>
          </a:r>
          <a:endParaRPr lang="en-US" sz="1700" kern="1200" dirty="0"/>
        </a:p>
      </dsp:txBody>
      <dsp:txXfrm>
        <a:off x="3556194" y="211966"/>
        <a:ext cx="1015610" cy="1015610"/>
      </dsp:txXfrm>
    </dsp:sp>
    <dsp:sp modelId="{DBE9A405-ECD5-4CDC-89B7-A86336780B09}">
      <dsp:nvSpPr>
        <dsp:cNvPr id="0" name=""/>
        <dsp:cNvSpPr/>
      </dsp:nvSpPr>
      <dsp:spPr>
        <a:xfrm>
          <a:off x="5417780" y="1506968"/>
          <a:ext cx="1436290" cy="1436290"/>
        </a:xfrm>
        <a:prstGeom prst="ellipse">
          <a:avLst/>
        </a:prstGeom>
        <a:solidFill>
          <a:schemeClr val="accent3">
            <a:hueOff val="-3082042"/>
            <a:satOff val="3141"/>
            <a:lumOff val="-5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Summarize </a:t>
          </a:r>
          <a:endParaRPr lang="en-US" sz="1700" kern="1200" dirty="0"/>
        </a:p>
      </dsp:txBody>
      <dsp:txXfrm>
        <a:off x="5628120" y="1717308"/>
        <a:ext cx="1015610" cy="1015610"/>
      </dsp:txXfrm>
    </dsp:sp>
    <dsp:sp modelId="{D0AFFC59-0264-4E32-859E-50D42C412501}">
      <dsp:nvSpPr>
        <dsp:cNvPr id="0" name=""/>
        <dsp:cNvSpPr/>
      </dsp:nvSpPr>
      <dsp:spPr>
        <a:xfrm>
          <a:off x="4626375" y="3942663"/>
          <a:ext cx="1436290" cy="1436290"/>
        </a:xfrm>
        <a:prstGeom prst="ellipse">
          <a:avLst/>
        </a:prstGeom>
        <a:solidFill>
          <a:schemeClr val="accent3">
            <a:hueOff val="-6164083"/>
            <a:satOff val="6281"/>
            <a:lumOff val="-117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Review</a:t>
          </a:r>
          <a:endParaRPr lang="en-US" sz="1700" kern="1200" dirty="0"/>
        </a:p>
      </dsp:txBody>
      <dsp:txXfrm>
        <a:off x="4836715" y="4153003"/>
        <a:ext cx="1015610" cy="1015610"/>
      </dsp:txXfrm>
    </dsp:sp>
    <dsp:sp modelId="{B407D47D-AFCA-472E-B981-EDD42AB1DC72}">
      <dsp:nvSpPr>
        <dsp:cNvPr id="0" name=""/>
        <dsp:cNvSpPr/>
      </dsp:nvSpPr>
      <dsp:spPr>
        <a:xfrm>
          <a:off x="2065334" y="3942663"/>
          <a:ext cx="1436290" cy="1436290"/>
        </a:xfrm>
        <a:prstGeom prst="ellipse">
          <a:avLst/>
        </a:prstGeom>
        <a:solidFill>
          <a:schemeClr val="accent3">
            <a:hueOff val="-9246125"/>
            <a:satOff val="9422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Write</a:t>
          </a:r>
          <a:endParaRPr lang="en-US" sz="1700" kern="1200" dirty="0"/>
        </a:p>
      </dsp:txBody>
      <dsp:txXfrm>
        <a:off x="2275674" y="4153003"/>
        <a:ext cx="1015610" cy="1015610"/>
      </dsp:txXfrm>
    </dsp:sp>
    <dsp:sp modelId="{17AB6786-5199-4B18-B1D9-40699D3C1D0B}">
      <dsp:nvSpPr>
        <dsp:cNvPr id="0" name=""/>
        <dsp:cNvSpPr/>
      </dsp:nvSpPr>
      <dsp:spPr>
        <a:xfrm>
          <a:off x="1273929" y="1506968"/>
          <a:ext cx="1436290" cy="1436290"/>
        </a:xfrm>
        <a:prstGeom prst="ellipse">
          <a:avLst/>
        </a:prstGeom>
        <a:solidFill>
          <a:schemeClr val="accent3">
            <a:hueOff val="-12328166"/>
            <a:satOff val="12562"/>
            <a:lumOff val="-235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Present</a:t>
          </a:r>
          <a:endParaRPr lang="en-US" sz="1700" kern="1200" dirty="0"/>
        </a:p>
      </dsp:txBody>
      <dsp:txXfrm>
        <a:off x="1484269" y="1717308"/>
        <a:ext cx="1015610" cy="10156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5505E1-942E-430D-99EF-58D9EA32AFC7}">
      <dsp:nvSpPr>
        <dsp:cNvPr id="0" name=""/>
        <dsp:cNvSpPr/>
      </dsp:nvSpPr>
      <dsp:spPr>
        <a:xfrm>
          <a:off x="0" y="0"/>
          <a:ext cx="603134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7A90D-9254-4357-B7AF-5619C06C9B06}">
      <dsp:nvSpPr>
        <dsp:cNvPr id="0" name=""/>
        <dsp:cNvSpPr/>
      </dsp:nvSpPr>
      <dsp:spPr>
        <a:xfrm>
          <a:off x="0" y="0"/>
          <a:ext cx="1206269" cy="3935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Use Examples to</a:t>
          </a:r>
          <a:endParaRPr lang="en-US" sz="2100" kern="1200" dirty="0"/>
        </a:p>
      </dsp:txBody>
      <dsp:txXfrm>
        <a:off x="0" y="0"/>
        <a:ext cx="1206269" cy="3935461"/>
      </dsp:txXfrm>
    </dsp:sp>
    <dsp:sp modelId="{5D3746F8-5A90-49AE-B75F-A6E980F6757F}">
      <dsp:nvSpPr>
        <dsp:cNvPr id="0" name=""/>
        <dsp:cNvSpPr/>
      </dsp:nvSpPr>
      <dsp:spPr>
        <a:xfrm>
          <a:off x="1296739" y="37087"/>
          <a:ext cx="4734605" cy="74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motivate the work</a:t>
          </a:r>
          <a:endParaRPr lang="en-US" sz="3500" kern="1200" dirty="0"/>
        </a:p>
      </dsp:txBody>
      <dsp:txXfrm>
        <a:off x="1296739" y="37087"/>
        <a:ext cx="4734605" cy="741742"/>
      </dsp:txXfrm>
    </dsp:sp>
    <dsp:sp modelId="{48375736-AD60-4F4F-AA4D-A0895AF5AEDD}">
      <dsp:nvSpPr>
        <dsp:cNvPr id="0" name=""/>
        <dsp:cNvSpPr/>
      </dsp:nvSpPr>
      <dsp:spPr>
        <a:xfrm>
          <a:off x="1206269" y="778829"/>
          <a:ext cx="48250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EDF802-169A-444B-88EB-8C8C98865C2D}">
      <dsp:nvSpPr>
        <dsp:cNvPr id="0" name=""/>
        <dsp:cNvSpPr/>
      </dsp:nvSpPr>
      <dsp:spPr>
        <a:xfrm>
          <a:off x="1296739" y="815916"/>
          <a:ext cx="4734605" cy="74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convey the basic intuition</a:t>
          </a:r>
          <a:endParaRPr lang="en-US" sz="3500" b="0" i="0" kern="1200" dirty="0"/>
        </a:p>
      </dsp:txBody>
      <dsp:txXfrm>
        <a:off x="1296739" y="815916"/>
        <a:ext cx="4734605" cy="741742"/>
      </dsp:txXfrm>
    </dsp:sp>
    <dsp:sp modelId="{B8FCC7E5-F902-4762-8091-2AECC7AF2752}">
      <dsp:nvSpPr>
        <dsp:cNvPr id="0" name=""/>
        <dsp:cNvSpPr/>
      </dsp:nvSpPr>
      <dsp:spPr>
        <a:xfrm>
          <a:off x="1206269" y="1557658"/>
          <a:ext cx="48250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686CC4-0B85-4494-A611-DB9ECAE9EB8F}">
      <dsp:nvSpPr>
        <dsp:cNvPr id="0" name=""/>
        <dsp:cNvSpPr/>
      </dsp:nvSpPr>
      <dsp:spPr>
        <a:xfrm>
          <a:off x="1296739" y="1594745"/>
          <a:ext cx="4734605" cy="74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illustrate the key Idea</a:t>
          </a:r>
          <a:endParaRPr lang="en-US" sz="3500" b="0" i="0" kern="1200" dirty="0"/>
        </a:p>
      </dsp:txBody>
      <dsp:txXfrm>
        <a:off x="1296739" y="1594745"/>
        <a:ext cx="4734605" cy="741742"/>
      </dsp:txXfrm>
    </dsp:sp>
    <dsp:sp modelId="{16068EA9-B0CC-4053-AE66-3DBAE4EA724D}">
      <dsp:nvSpPr>
        <dsp:cNvPr id="0" name=""/>
        <dsp:cNvSpPr/>
      </dsp:nvSpPr>
      <dsp:spPr>
        <a:xfrm>
          <a:off x="1206269" y="2336487"/>
          <a:ext cx="48250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4761DF-F3ED-4E4E-8A88-B65D896F8A55}">
      <dsp:nvSpPr>
        <dsp:cNvPr id="0" name=""/>
        <dsp:cNvSpPr/>
      </dsp:nvSpPr>
      <dsp:spPr>
        <a:xfrm>
          <a:off x="1296739" y="2373574"/>
          <a:ext cx="4734605" cy="74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show extreme cases</a:t>
          </a:r>
          <a:endParaRPr lang="en-US" sz="3500" b="0" i="0" kern="1200" dirty="0"/>
        </a:p>
      </dsp:txBody>
      <dsp:txXfrm>
        <a:off x="1296739" y="2373574"/>
        <a:ext cx="4734605" cy="741742"/>
      </dsp:txXfrm>
    </dsp:sp>
    <dsp:sp modelId="{E7BD78B8-131C-4679-BF70-207917B26308}">
      <dsp:nvSpPr>
        <dsp:cNvPr id="0" name=""/>
        <dsp:cNvSpPr/>
      </dsp:nvSpPr>
      <dsp:spPr>
        <a:xfrm>
          <a:off x="1206269" y="3115317"/>
          <a:ext cx="48250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31C72E-BF33-4D13-8466-F14DE12399EA}">
      <dsp:nvSpPr>
        <dsp:cNvPr id="0" name=""/>
        <dsp:cNvSpPr/>
      </dsp:nvSpPr>
      <dsp:spPr>
        <a:xfrm>
          <a:off x="1296739" y="3152404"/>
          <a:ext cx="4734605" cy="741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0" i="0" kern="1200" dirty="0" smtClean="0"/>
            <a:t>highlight shortcomings</a:t>
          </a:r>
          <a:endParaRPr lang="en-US" sz="3500" b="0" i="0" kern="1200" dirty="0"/>
        </a:p>
      </dsp:txBody>
      <dsp:txXfrm>
        <a:off x="1296739" y="3152404"/>
        <a:ext cx="4734605" cy="741742"/>
      </dsp:txXfrm>
    </dsp:sp>
    <dsp:sp modelId="{6383992B-457F-465D-9BCB-218628C286EB}">
      <dsp:nvSpPr>
        <dsp:cNvPr id="0" name=""/>
        <dsp:cNvSpPr/>
      </dsp:nvSpPr>
      <dsp:spPr>
        <a:xfrm>
          <a:off x="1206269" y="3894146"/>
          <a:ext cx="482507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 to Leave Out</a:t>
          </a:r>
          <a:endParaRPr lang="en-US" sz="31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626500-0B22-4060-910C-82B574A1000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will send your audience to sleep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Present specific aspects only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refer to the paper for the details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Have backup slides</a:t>
          </a:r>
          <a:endParaRPr lang="en-US" sz="1200" b="0" i="0" kern="1200" dirty="0"/>
        </a:p>
      </dsp:txBody>
      <dsp:txXfrm>
        <a:off x="5750448" y="4156276"/>
        <a:ext cx="1797595" cy="1224300"/>
      </dsp:txXfrm>
    </dsp:sp>
    <dsp:sp modelId="{840A0A1F-02A2-4844-AF3A-3F7DE1773DA9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“I didn’t have time to prepare this talk properly”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“I don’t have time to tell you about this”</a:t>
          </a:r>
          <a:endParaRPr lang="en-US" sz="1200" b="0" i="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b="0" i="0" kern="1200" dirty="0" smtClean="0"/>
            <a:t>“I don’t feel qualified to address this audience</a:t>
          </a:r>
          <a:r>
            <a:rPr lang="en-US" sz="1200" kern="1200" dirty="0" smtClean="0"/>
            <a:t/>
          </a:r>
          <a:br>
            <a:rPr lang="en-US" sz="1200" kern="1200" dirty="0" smtClean="0"/>
          </a:br>
          <a:endParaRPr lang="en-US" sz="1200" b="0" i="0" kern="1200" dirty="0"/>
        </a:p>
      </dsp:txBody>
      <dsp:txXfrm>
        <a:off x="579956" y="4156276"/>
        <a:ext cx="1797595" cy="1224300"/>
      </dsp:txXfrm>
    </dsp:sp>
    <dsp:sp modelId="{E95F2FA2-6BE1-4F08-9835-188A1BBC8F4F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/>
            <a:t>You absolutely must know the related work;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/>
            <a:t>respond readily to questions</a:t>
          </a:r>
          <a:endParaRPr lang="en-US" sz="1000" b="0" i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/>
            <a:t>Acknowledge co-authors (title slide), and</a:t>
          </a:r>
          <a:endParaRPr lang="en-US" sz="1000" b="0" i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/>
            <a:t>pre-cursors (as you go along)</a:t>
          </a:r>
          <a:endParaRPr lang="en-US" sz="1000" b="0" i="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kern="1200" dirty="0" smtClean="0"/>
            <a:t>Do not disparage the opposition, rather write: X’s very interesting work does Y; I have extended it to do Z</a:t>
          </a:r>
          <a:endParaRPr lang="en-US" sz="1000" b="0" i="0" kern="1200" dirty="0"/>
        </a:p>
      </dsp:txBody>
      <dsp:txXfrm>
        <a:off x="5750448" y="38090"/>
        <a:ext cx="1797595" cy="1224300"/>
      </dsp:txXfrm>
    </dsp:sp>
    <dsp:sp modelId="{558A589E-386F-420C-A90F-9052A3CF5ECE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0" kern="1200" dirty="0" smtClean="0"/>
            <a:t>conveys near zero information at the start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0" kern="1200" dirty="0" smtClean="0"/>
            <a:t>may put up an outline for orientation after your motivation</a:t>
          </a:r>
          <a:endParaRPr lang="en-US" sz="1400" b="0" i="0" kern="1200" dirty="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400" b="0" i="0" kern="1200" dirty="0" smtClean="0"/>
            <a:t>signposts at pause points</a:t>
          </a:r>
          <a:endParaRPr lang="en-US" sz="1400" kern="1200" dirty="0"/>
        </a:p>
      </dsp:txBody>
      <dsp:txXfrm>
        <a:off x="579956" y="38090"/>
        <a:ext cx="1797595" cy="1224300"/>
      </dsp:txXfrm>
    </dsp:sp>
    <dsp:sp modelId="{C5C26BD7-9AED-4BFD-AE98-AAA062A24978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Outline of your talk</a:t>
          </a:r>
          <a:endParaRPr lang="en-US" sz="2600" kern="1200" dirty="0"/>
        </a:p>
      </dsp:txBody>
      <dsp:txXfrm>
        <a:off x="2350740" y="996074"/>
        <a:ext cx="1659072" cy="1659072"/>
      </dsp:txXfrm>
    </dsp:sp>
    <dsp:sp modelId="{19505143-84B3-41FE-A22A-C454FD2FBCF4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Related Work</a:t>
          </a:r>
          <a:endParaRPr lang="en-US" sz="2600" kern="1200" dirty="0"/>
        </a:p>
      </dsp:txBody>
      <dsp:txXfrm rot="-5400000">
        <a:off x="4118186" y="996074"/>
        <a:ext cx="1659072" cy="1659072"/>
      </dsp:txXfrm>
    </dsp:sp>
    <dsp:sp modelId="{3E689AF4-2DCA-4B68-912C-8C8B25FDC4FF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Technical Details</a:t>
          </a:r>
          <a:endParaRPr lang="en-US" sz="2600" kern="1200" dirty="0"/>
        </a:p>
      </dsp:txBody>
      <dsp:txXfrm rot="10800000">
        <a:off x="4118186" y="2763520"/>
        <a:ext cx="1659072" cy="1659072"/>
      </dsp:txXfrm>
    </dsp:sp>
    <dsp:sp modelId="{5EFBA4F3-3D8D-4FE7-B4B8-A020B0B3954D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Apologies</a:t>
          </a:r>
          <a:endParaRPr lang="en-US" sz="2600" kern="1200" dirty="0"/>
        </a:p>
      </dsp:txBody>
      <dsp:txXfrm rot="5400000">
        <a:off x="2350740" y="2763520"/>
        <a:ext cx="1659072" cy="1659072"/>
      </dsp:txXfrm>
    </dsp:sp>
    <dsp:sp modelId="{7038A67C-C813-4192-AB3E-ECCF826DC143}">
      <dsp:nvSpPr>
        <dsp:cNvPr id="0" name=""/>
        <dsp:cNvSpPr/>
      </dsp:nvSpPr>
      <dsp:spPr>
        <a:xfrm>
          <a:off x="3658954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4C5F00-7987-4198-961D-F20C6F8641E8}">
      <dsp:nvSpPr>
        <dsp:cNvPr id="0" name=""/>
        <dsp:cNvSpPr/>
      </dsp:nvSpPr>
      <dsp:spPr>
        <a:xfrm rot="10800000">
          <a:off x="3658954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 to Leave Out</a:t>
          </a:r>
          <a:endParaRPr lang="en-US" sz="31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 to Leave Out</a:t>
          </a:r>
          <a:endParaRPr lang="en-US" sz="31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 to Leave Out</a:t>
          </a:r>
          <a:endParaRPr lang="en-US" sz="31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What to Leave Out</a:t>
          </a:r>
          <a:endParaRPr lang="en-US" sz="31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Actual Presentation</a:t>
          </a:r>
          <a:endParaRPr lang="en-US" sz="26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B052D-AFDB-427A-B47E-19FD03EC020D}">
      <dsp:nvSpPr>
        <dsp:cNvPr id="0" name=""/>
        <dsp:cNvSpPr/>
      </dsp:nvSpPr>
      <dsp:spPr>
        <a:xfrm>
          <a:off x="6424" y="1117218"/>
          <a:ext cx="2775013" cy="207148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Your talk absolutely must be fresh in your mind</a:t>
          </a:r>
          <a:endParaRPr lang="en-US" sz="2300" kern="1200" dirty="0"/>
        </a:p>
      </dsp:txBody>
      <dsp:txXfrm>
        <a:off x="54961" y="1165755"/>
        <a:ext cx="2677939" cy="2022951"/>
      </dsp:txXfrm>
    </dsp:sp>
    <dsp:sp modelId="{BB59FB74-86C3-488A-9E47-371B7DC7E0D9}">
      <dsp:nvSpPr>
        <dsp:cNvPr id="0" name=""/>
        <dsp:cNvSpPr/>
      </dsp:nvSpPr>
      <dsp:spPr>
        <a:xfrm>
          <a:off x="6424" y="3188707"/>
          <a:ext cx="2775013" cy="890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Prepare/polish the night before</a:t>
          </a:r>
          <a:endParaRPr lang="en-US" sz="2300" kern="1200" dirty="0"/>
        </a:p>
      </dsp:txBody>
      <dsp:txXfrm>
        <a:off x="6424" y="3188707"/>
        <a:ext cx="1954234" cy="890740"/>
      </dsp:txXfrm>
    </dsp:sp>
    <dsp:sp modelId="{5540A0C4-4730-4E48-BDE8-F8603ED5D108}">
      <dsp:nvSpPr>
        <dsp:cNvPr id="0" name=""/>
        <dsp:cNvSpPr/>
      </dsp:nvSpPr>
      <dsp:spPr>
        <a:xfrm>
          <a:off x="2039160" y="3330193"/>
          <a:ext cx="971254" cy="971254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F2FD4C-711E-4B4D-8EFE-54F6FB648AD0}">
      <dsp:nvSpPr>
        <dsp:cNvPr id="0" name=""/>
        <dsp:cNvSpPr/>
      </dsp:nvSpPr>
      <dsp:spPr>
        <a:xfrm>
          <a:off x="3251037" y="1117218"/>
          <a:ext cx="2775013" cy="207148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dirty="0" smtClean="0"/>
            <a:t>If you do not seem excited by your idea, why should the audience be?</a:t>
          </a:r>
          <a:r>
            <a:rPr lang="en-US" sz="2300" kern="1200" dirty="0" smtClean="0"/>
            <a:t/>
          </a:r>
          <a:br>
            <a:rPr lang="en-US" sz="2300" kern="1200" dirty="0" smtClean="0"/>
          </a:br>
          <a:endParaRPr lang="en-US" sz="2300" kern="1200" dirty="0"/>
        </a:p>
      </dsp:txBody>
      <dsp:txXfrm>
        <a:off x="3299574" y="1165755"/>
        <a:ext cx="2677939" cy="2022951"/>
      </dsp:txXfrm>
    </dsp:sp>
    <dsp:sp modelId="{7B3EDC7B-2117-43A0-AB4D-FB5BAFBDF5F4}">
      <dsp:nvSpPr>
        <dsp:cNvPr id="0" name=""/>
        <dsp:cNvSpPr/>
      </dsp:nvSpPr>
      <dsp:spPr>
        <a:xfrm>
          <a:off x="3251037" y="3188707"/>
          <a:ext cx="2775013" cy="890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Be Enthusiastic</a:t>
          </a:r>
          <a:endParaRPr lang="en-US" sz="2300" kern="1200" dirty="0"/>
        </a:p>
      </dsp:txBody>
      <dsp:txXfrm>
        <a:off x="3251037" y="3188707"/>
        <a:ext cx="1954234" cy="890740"/>
      </dsp:txXfrm>
    </dsp:sp>
    <dsp:sp modelId="{6CBFB98D-D0D2-4B77-B5FB-89B2D538379F}">
      <dsp:nvSpPr>
        <dsp:cNvPr id="0" name=""/>
        <dsp:cNvSpPr/>
      </dsp:nvSpPr>
      <dsp:spPr>
        <a:xfrm>
          <a:off x="5283772" y="3330193"/>
          <a:ext cx="971254" cy="971254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171E6-B20A-4CB5-82B4-B9BB06F55F6C}">
      <dsp:nvSpPr>
        <dsp:cNvPr id="0" name=""/>
        <dsp:cNvSpPr/>
      </dsp:nvSpPr>
      <dsp:spPr>
        <a:xfrm>
          <a:off x="6495649" y="1117218"/>
          <a:ext cx="2775013" cy="2071488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dirty="0" smtClean="0"/>
            <a:t>Point at the screen</a:t>
          </a:r>
          <a:endParaRPr lang="en-US" sz="230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dirty="0" smtClean="0"/>
            <a:t>Make eye contact;</a:t>
          </a:r>
          <a:endParaRPr lang="en-US" sz="2300" b="0" i="0" kern="1200" dirty="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b="0" i="0" kern="1200" smtClean="0"/>
            <a:t>identify </a:t>
          </a:r>
          <a:r>
            <a:rPr lang="en-US" sz="2300" b="0" i="0" kern="1200" dirty="0" smtClean="0"/>
            <a:t>a </a:t>
          </a:r>
          <a:r>
            <a:rPr lang="en-US" sz="2300" b="0" i="0" kern="1200" dirty="0" err="1" smtClean="0"/>
            <a:t>nodder</a:t>
          </a:r>
          <a:r>
            <a:rPr lang="en-US" sz="2300" b="0" i="0" kern="1200" dirty="0" smtClean="0"/>
            <a:t>, and speak to him or her</a:t>
          </a:r>
          <a:r>
            <a:rPr lang="en-US" sz="2300" kern="1200" dirty="0" smtClean="0"/>
            <a:t/>
          </a:r>
          <a:br>
            <a:rPr lang="en-US" sz="2300" kern="1200" dirty="0" smtClean="0"/>
          </a:br>
          <a:endParaRPr lang="en-US" sz="2300" b="0" i="0" kern="1200" dirty="0"/>
        </a:p>
      </dsp:txBody>
      <dsp:txXfrm>
        <a:off x="6544186" y="1165755"/>
        <a:ext cx="2677939" cy="2022951"/>
      </dsp:txXfrm>
    </dsp:sp>
    <dsp:sp modelId="{2AB8C298-5C19-4EFB-9B90-99EC01BF2F73}">
      <dsp:nvSpPr>
        <dsp:cNvPr id="0" name=""/>
        <dsp:cNvSpPr/>
      </dsp:nvSpPr>
      <dsp:spPr>
        <a:xfrm>
          <a:off x="6495649" y="3188707"/>
          <a:ext cx="2775013" cy="89074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0" rIns="29210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Being seen and heard</a:t>
          </a:r>
          <a:endParaRPr lang="en-US" sz="2300" kern="1200" dirty="0"/>
        </a:p>
      </dsp:txBody>
      <dsp:txXfrm>
        <a:off x="6495649" y="3188707"/>
        <a:ext cx="1954234" cy="890740"/>
      </dsp:txXfrm>
    </dsp:sp>
    <dsp:sp modelId="{690D8026-2099-42B2-AA6B-648CE54511C3}">
      <dsp:nvSpPr>
        <dsp:cNvPr id="0" name=""/>
        <dsp:cNvSpPr/>
      </dsp:nvSpPr>
      <dsp:spPr>
        <a:xfrm>
          <a:off x="8528385" y="3330193"/>
          <a:ext cx="971254" cy="97125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Actual Presentation</a:t>
          </a:r>
          <a:endParaRPr lang="en-US" sz="26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A399BC-718E-4970-BCE5-7E8733F6A930}">
      <dsp:nvSpPr>
        <dsp:cNvPr id="0" name=""/>
        <dsp:cNvSpPr/>
      </dsp:nvSpPr>
      <dsp:spPr>
        <a:xfrm>
          <a:off x="1214" y="0"/>
          <a:ext cx="1889267" cy="3751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Give the audience a sense of your idea / work</a:t>
          </a:r>
          <a:endParaRPr lang="en-US" sz="2200" kern="1200" dirty="0"/>
        </a:p>
      </dsp:txBody>
      <dsp:txXfrm>
        <a:off x="1214" y="1500446"/>
        <a:ext cx="1889267" cy="1500446"/>
      </dsp:txXfrm>
    </dsp:sp>
    <dsp:sp modelId="{C6F29387-B056-4B5A-B0D6-DB22F157D9E3}">
      <dsp:nvSpPr>
        <dsp:cNvPr id="0" name=""/>
        <dsp:cNvSpPr/>
      </dsp:nvSpPr>
      <dsp:spPr>
        <a:xfrm>
          <a:off x="321286" y="225067"/>
          <a:ext cx="1249121" cy="1249121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F09027-A1C1-463A-81F5-B4BE1C389686}">
      <dsp:nvSpPr>
        <dsp:cNvPr id="0" name=""/>
        <dsp:cNvSpPr/>
      </dsp:nvSpPr>
      <dsp:spPr>
        <a:xfrm>
          <a:off x="1947159" y="0"/>
          <a:ext cx="1889267" cy="3751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Make them want to read your paper</a:t>
          </a:r>
          <a:endParaRPr lang="en-US" altLang="en-US" sz="2200" kern="1200" dirty="0" smtClean="0"/>
        </a:p>
      </dsp:txBody>
      <dsp:txXfrm>
        <a:off x="1947159" y="1500446"/>
        <a:ext cx="1889267" cy="1500446"/>
      </dsp:txXfrm>
    </dsp:sp>
    <dsp:sp modelId="{077051DE-6802-434F-9D38-A08B7ABBD6DA}">
      <dsp:nvSpPr>
        <dsp:cNvPr id="0" name=""/>
        <dsp:cNvSpPr/>
      </dsp:nvSpPr>
      <dsp:spPr>
        <a:xfrm>
          <a:off x="2267232" y="225067"/>
          <a:ext cx="1249121" cy="1249121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B56EC-892C-4676-B011-A731A819B96B}">
      <dsp:nvSpPr>
        <dsp:cNvPr id="0" name=""/>
        <dsp:cNvSpPr/>
      </dsp:nvSpPr>
      <dsp:spPr>
        <a:xfrm>
          <a:off x="3893104" y="0"/>
          <a:ext cx="1889267" cy="37511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i="0" kern="1200" dirty="0" smtClean="0"/>
            <a:t>Feedback: To engage, excite, provoke them</a:t>
          </a:r>
          <a:r>
            <a:rPr lang="en-US" sz="2200" kern="1200" dirty="0" smtClean="0"/>
            <a:t/>
          </a:r>
          <a:br>
            <a:rPr lang="en-US" sz="2200" kern="1200" dirty="0" smtClean="0"/>
          </a:br>
          <a:endParaRPr lang="en-US" altLang="en-US" sz="2200" kern="1200" dirty="0" smtClean="0"/>
        </a:p>
      </dsp:txBody>
      <dsp:txXfrm>
        <a:off x="3893104" y="1500446"/>
        <a:ext cx="1889267" cy="1500446"/>
      </dsp:txXfrm>
    </dsp:sp>
    <dsp:sp modelId="{0B092A04-F8DE-4561-807E-96D20AFAB94E}">
      <dsp:nvSpPr>
        <dsp:cNvPr id="0" name=""/>
        <dsp:cNvSpPr/>
      </dsp:nvSpPr>
      <dsp:spPr>
        <a:xfrm>
          <a:off x="4213177" y="225067"/>
          <a:ext cx="1249121" cy="1249121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FBC5C-7180-4435-B14B-AB009716D38B}">
      <dsp:nvSpPr>
        <dsp:cNvPr id="0" name=""/>
        <dsp:cNvSpPr/>
      </dsp:nvSpPr>
      <dsp:spPr>
        <a:xfrm>
          <a:off x="231343" y="3000893"/>
          <a:ext cx="5320899" cy="562667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2F34-8475-48CE-84A8-3D151A40DAFA}">
      <dsp:nvSpPr>
        <dsp:cNvPr id="0" name=""/>
        <dsp:cNvSpPr/>
      </dsp:nvSpPr>
      <dsp:spPr>
        <a:xfrm>
          <a:off x="2203349" y="6669"/>
          <a:ext cx="4710670" cy="3516416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91440" rIns="30480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Q’s are not a problem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Rather, opportunity to connect with your audience</a:t>
          </a:r>
          <a:endParaRPr lang="en-US" sz="2400" b="0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Specifically encourage questions during your talk</a:t>
          </a:r>
          <a:endParaRPr lang="en-US" sz="2400" b="0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pause briefly now and then, ask for question</a:t>
          </a:r>
          <a:endParaRPr lang="en-US" sz="2400" b="0" i="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b="0" i="0" kern="1200" dirty="0" smtClean="0"/>
            <a:t>Be prepared to truncate your talk if you run out of time. Better </a:t>
          </a:r>
          <a:r>
            <a:rPr lang="en-US" sz="2400" b="0" i="0" kern="1200" smtClean="0"/>
            <a:t>to connect</a:t>
          </a:r>
          <a:endParaRPr lang="en-US" sz="2400" b="0" i="0" kern="1200" dirty="0"/>
        </a:p>
      </dsp:txBody>
      <dsp:txXfrm>
        <a:off x="2285743" y="89063"/>
        <a:ext cx="4545882" cy="3434022"/>
      </dsp:txXfrm>
    </dsp:sp>
    <dsp:sp modelId="{676AA39C-B4D2-4E02-A917-FE01F2D61CDB}">
      <dsp:nvSpPr>
        <dsp:cNvPr id="0" name=""/>
        <dsp:cNvSpPr/>
      </dsp:nvSpPr>
      <dsp:spPr>
        <a:xfrm>
          <a:off x="2203349" y="3523085"/>
          <a:ext cx="4710670" cy="15120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76200" bIns="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000" kern="1200" dirty="0" smtClean="0"/>
            <a:t>Questions</a:t>
          </a:r>
          <a:endParaRPr lang="en-US" sz="6000" kern="1200" dirty="0"/>
        </a:p>
      </dsp:txBody>
      <dsp:txXfrm>
        <a:off x="2203349" y="3523085"/>
        <a:ext cx="3317373" cy="1512059"/>
      </dsp:txXfrm>
    </dsp:sp>
    <dsp:sp modelId="{D89AC993-D1B0-4FFA-BDC6-61C36A47597C}">
      <dsp:nvSpPr>
        <dsp:cNvPr id="0" name=""/>
        <dsp:cNvSpPr/>
      </dsp:nvSpPr>
      <dsp:spPr>
        <a:xfrm>
          <a:off x="5653980" y="3763262"/>
          <a:ext cx="1648734" cy="1648734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28D84-CA41-482D-8CF8-23F95F560AC9}">
      <dsp:nvSpPr>
        <dsp:cNvPr id="0" name=""/>
        <dsp:cNvSpPr/>
      </dsp:nvSpPr>
      <dsp:spPr>
        <a:xfrm rot="10800000">
          <a:off x="1066745" y="217476"/>
          <a:ext cx="2823426" cy="142232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7207" tIns="99060" rIns="184912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Actual Presentation</a:t>
          </a:r>
          <a:endParaRPr lang="en-US" sz="2600" kern="1200" dirty="0"/>
        </a:p>
      </dsp:txBody>
      <dsp:txXfrm rot="10800000">
        <a:off x="1422327" y="217476"/>
        <a:ext cx="2467844" cy="1422327"/>
      </dsp:txXfrm>
    </dsp:sp>
    <dsp:sp modelId="{1B2388E8-33E7-4848-9A48-30DD668EA625}">
      <dsp:nvSpPr>
        <dsp:cNvPr id="0" name=""/>
        <dsp:cNvSpPr/>
      </dsp:nvSpPr>
      <dsp:spPr>
        <a:xfrm>
          <a:off x="355581" y="217476"/>
          <a:ext cx="1422327" cy="1422327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2F34-8475-48CE-84A8-3D151A40DAFA}">
      <dsp:nvSpPr>
        <dsp:cNvPr id="0" name=""/>
        <dsp:cNvSpPr/>
      </dsp:nvSpPr>
      <dsp:spPr>
        <a:xfrm>
          <a:off x="3273" y="376200"/>
          <a:ext cx="3538817" cy="2641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Inability to breathe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Inability to stand up (legs give way)</a:t>
          </a:r>
          <a:endParaRPr lang="en-US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 smtClean="0"/>
            <a:t>Inability to operate brain</a:t>
          </a:r>
          <a:endParaRPr lang="en-US" sz="2200" kern="1200" dirty="0"/>
        </a:p>
      </dsp:txBody>
      <dsp:txXfrm>
        <a:off x="65170" y="438097"/>
        <a:ext cx="3415023" cy="2579755"/>
      </dsp:txXfrm>
    </dsp:sp>
    <dsp:sp modelId="{676AA39C-B4D2-4E02-A917-FE01F2D61CDB}">
      <dsp:nvSpPr>
        <dsp:cNvPr id="0" name=""/>
        <dsp:cNvSpPr/>
      </dsp:nvSpPr>
      <dsp:spPr>
        <a:xfrm>
          <a:off x="3273" y="3017853"/>
          <a:ext cx="3538817" cy="11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0" rIns="54610" bIns="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The Jelly Effect</a:t>
          </a:r>
          <a:endParaRPr lang="en-US" sz="4300" kern="1200" dirty="0"/>
        </a:p>
      </dsp:txBody>
      <dsp:txXfrm>
        <a:off x="3273" y="3017853"/>
        <a:ext cx="2492125" cy="1135910"/>
      </dsp:txXfrm>
    </dsp:sp>
    <dsp:sp modelId="{D89AC993-D1B0-4FFA-BDC6-61C36A47597C}">
      <dsp:nvSpPr>
        <dsp:cNvPr id="0" name=""/>
        <dsp:cNvSpPr/>
      </dsp:nvSpPr>
      <dsp:spPr>
        <a:xfrm>
          <a:off x="2595505" y="3198282"/>
          <a:ext cx="1238586" cy="123858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A19D36-D728-4BC2-84E5-1F792E789AD8}">
      <dsp:nvSpPr>
        <dsp:cNvPr id="0" name=""/>
        <dsp:cNvSpPr/>
      </dsp:nvSpPr>
      <dsp:spPr>
        <a:xfrm>
          <a:off x="4140943" y="376200"/>
          <a:ext cx="3538817" cy="26416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83820" rIns="27940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dirty="0" smtClean="0"/>
            <a:t>Script your first few sentences precisely</a:t>
          </a:r>
          <a:endParaRPr lang="en-US" sz="2200" b="0" i="0" kern="1200" dirty="0"/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dirty="0" smtClean="0"/>
            <a:t>(=&gt; no brain required)</a:t>
          </a:r>
          <a:endParaRPr lang="en-US" sz="2200" b="0" i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dirty="0" smtClean="0"/>
            <a:t>Move around a lot, use large gestures, wave your arms</a:t>
          </a:r>
          <a:endParaRPr lang="en-US" sz="2200" b="0" i="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0" i="0" kern="1200" dirty="0" smtClean="0"/>
            <a:t>Go to the loo first</a:t>
          </a:r>
          <a:r>
            <a:rPr lang="en-US" sz="2200" kern="1200" dirty="0" smtClean="0"/>
            <a:t/>
          </a:r>
          <a:br>
            <a:rPr lang="en-US" sz="2200" kern="1200" dirty="0" smtClean="0"/>
          </a:br>
          <a:endParaRPr lang="en-US" sz="2200" b="0" i="0" kern="1200" dirty="0"/>
        </a:p>
      </dsp:txBody>
      <dsp:txXfrm>
        <a:off x="4202840" y="438097"/>
        <a:ext cx="3415023" cy="2579755"/>
      </dsp:txXfrm>
    </dsp:sp>
    <dsp:sp modelId="{7C52EADB-C436-41F1-8745-B00D73C19030}">
      <dsp:nvSpPr>
        <dsp:cNvPr id="0" name=""/>
        <dsp:cNvSpPr/>
      </dsp:nvSpPr>
      <dsp:spPr>
        <a:xfrm>
          <a:off x="4140943" y="3017853"/>
          <a:ext cx="3538817" cy="11359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0" rIns="54610" bIns="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 smtClean="0"/>
            <a:t>How to Cope Up?</a:t>
          </a:r>
          <a:endParaRPr lang="en-US" sz="4300" kern="1200" dirty="0"/>
        </a:p>
      </dsp:txBody>
      <dsp:txXfrm>
        <a:off x="4140943" y="3017853"/>
        <a:ext cx="2492125" cy="1135910"/>
      </dsp:txXfrm>
    </dsp:sp>
    <dsp:sp modelId="{DC780C5F-4A25-4922-9F06-17D9DCA07256}">
      <dsp:nvSpPr>
        <dsp:cNvPr id="0" name=""/>
        <dsp:cNvSpPr/>
      </dsp:nvSpPr>
      <dsp:spPr>
        <a:xfrm>
          <a:off x="6733176" y="3198282"/>
          <a:ext cx="1238586" cy="123858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D264B-2268-4CE6-9442-4818D38C2AB8}">
      <dsp:nvSpPr>
        <dsp:cNvPr id="0" name=""/>
        <dsp:cNvSpPr/>
      </dsp:nvSpPr>
      <dsp:spPr>
        <a:xfrm>
          <a:off x="504186" y="2446"/>
          <a:ext cx="2049023" cy="15295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600" kern="1200" dirty="0" smtClean="0"/>
            <a:t>Impress the audience</a:t>
          </a:r>
          <a:endParaRPr lang="en-US" sz="2600" kern="1200" dirty="0"/>
        </a:p>
      </dsp:txBody>
      <dsp:txXfrm>
        <a:off x="540025" y="38285"/>
        <a:ext cx="1977345" cy="1493713"/>
      </dsp:txXfrm>
    </dsp:sp>
    <dsp:sp modelId="{3E2234A0-458C-4D64-A428-D8A809FC0713}">
      <dsp:nvSpPr>
        <dsp:cNvPr id="0" name=""/>
        <dsp:cNvSpPr/>
      </dsp:nvSpPr>
      <dsp:spPr>
        <a:xfrm>
          <a:off x="504186" y="1531998"/>
          <a:ext cx="2049023" cy="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0" kern="1200" dirty="0"/>
        </a:p>
      </dsp:txBody>
      <dsp:txXfrm>
        <a:off x="504186" y="1531998"/>
        <a:ext cx="1442974" cy="657707"/>
      </dsp:txXfrm>
    </dsp:sp>
    <dsp:sp modelId="{973AF086-D34F-4035-B8FB-634D565A405E}">
      <dsp:nvSpPr>
        <dsp:cNvPr id="0" name=""/>
        <dsp:cNvSpPr/>
      </dsp:nvSpPr>
      <dsp:spPr>
        <a:xfrm>
          <a:off x="2005124" y="1636469"/>
          <a:ext cx="717158" cy="717158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1AB710-273C-4B0E-8E7F-A5F3A70F5B1E}">
      <dsp:nvSpPr>
        <dsp:cNvPr id="0" name=""/>
        <dsp:cNvSpPr/>
      </dsp:nvSpPr>
      <dsp:spPr>
        <a:xfrm>
          <a:off x="2899954" y="2446"/>
          <a:ext cx="2049023" cy="15295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600" kern="1200" dirty="0" smtClean="0"/>
            <a:t>Tell them all you know about a subject</a:t>
          </a:r>
          <a:endParaRPr lang="en-US" altLang="en-US" sz="2600" kern="1200" dirty="0" smtClean="0"/>
        </a:p>
      </dsp:txBody>
      <dsp:txXfrm>
        <a:off x="2935793" y="38285"/>
        <a:ext cx="1977345" cy="1493713"/>
      </dsp:txXfrm>
    </dsp:sp>
    <dsp:sp modelId="{C3D620DE-AB23-4C92-871A-06C9C8E7E95E}">
      <dsp:nvSpPr>
        <dsp:cNvPr id="0" name=""/>
        <dsp:cNvSpPr/>
      </dsp:nvSpPr>
      <dsp:spPr>
        <a:xfrm>
          <a:off x="2899954" y="1531998"/>
          <a:ext cx="2049023" cy="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en-US" sz="5000" kern="1200" dirty="0" smtClean="0"/>
        </a:p>
      </dsp:txBody>
      <dsp:txXfrm>
        <a:off x="2899954" y="1531998"/>
        <a:ext cx="1442974" cy="657707"/>
      </dsp:txXfrm>
    </dsp:sp>
    <dsp:sp modelId="{E061034A-48A1-45CC-ACA5-00488A7F515D}">
      <dsp:nvSpPr>
        <dsp:cNvPr id="0" name=""/>
        <dsp:cNvSpPr/>
      </dsp:nvSpPr>
      <dsp:spPr>
        <a:xfrm>
          <a:off x="4400892" y="1636469"/>
          <a:ext cx="717158" cy="717158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11AB38-B3BF-451F-86DB-769208B80AC1}">
      <dsp:nvSpPr>
        <dsp:cNvPr id="0" name=""/>
        <dsp:cNvSpPr/>
      </dsp:nvSpPr>
      <dsp:spPr>
        <a:xfrm>
          <a:off x="1702070" y="2708821"/>
          <a:ext cx="2049023" cy="1529552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99060" rIns="33020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en-US" sz="2600" kern="1200" dirty="0" smtClean="0"/>
            <a:t>Present every little detail of your work</a:t>
          </a:r>
          <a:endParaRPr lang="en-US" altLang="en-US" sz="2600" kern="1200" dirty="0" smtClean="0"/>
        </a:p>
      </dsp:txBody>
      <dsp:txXfrm>
        <a:off x="1737909" y="2744660"/>
        <a:ext cx="1977345" cy="1493713"/>
      </dsp:txXfrm>
    </dsp:sp>
    <dsp:sp modelId="{BA881147-B857-4928-B63E-0601742D7996}">
      <dsp:nvSpPr>
        <dsp:cNvPr id="0" name=""/>
        <dsp:cNvSpPr/>
      </dsp:nvSpPr>
      <dsp:spPr>
        <a:xfrm>
          <a:off x="1702070" y="4238374"/>
          <a:ext cx="2049023" cy="6577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0" tIns="0" rIns="63500" bIns="0" numCol="1" spcCol="1270" anchor="ctr" anchorCtr="0">
          <a:noAutofit/>
        </a:bodyPr>
        <a:lstStyle/>
        <a:p>
          <a:pPr lvl="0" algn="l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en-US" sz="5000" kern="1200" dirty="0" smtClean="0"/>
        </a:p>
      </dsp:txBody>
      <dsp:txXfrm>
        <a:off x="1702070" y="4238374"/>
        <a:ext cx="1442974" cy="657707"/>
      </dsp:txXfrm>
    </dsp:sp>
    <dsp:sp modelId="{9E7B522F-AB81-405B-BCC6-A6A522A5D79C}">
      <dsp:nvSpPr>
        <dsp:cNvPr id="0" name=""/>
        <dsp:cNvSpPr/>
      </dsp:nvSpPr>
      <dsp:spPr>
        <a:xfrm>
          <a:off x="3203008" y="4342845"/>
          <a:ext cx="717158" cy="717158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E9D1B9-CB43-4BE3-A519-F2CB4BEF912E}">
      <dsp:nvSpPr>
        <dsp:cNvPr id="0" name=""/>
        <dsp:cNvSpPr/>
      </dsp:nvSpPr>
      <dsp:spPr>
        <a:xfrm>
          <a:off x="0" y="0"/>
          <a:ext cx="3264050" cy="4993872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3C488-4AEA-4A6C-ABF6-F0DC562E14C5}">
      <dsp:nvSpPr>
        <dsp:cNvPr id="0" name=""/>
        <dsp:cNvSpPr/>
      </dsp:nvSpPr>
      <dsp:spPr>
        <a:xfrm>
          <a:off x="1632025" y="502069"/>
          <a:ext cx="2121632" cy="11821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The greatest ideas are worthless if you keep them to you</a:t>
          </a:r>
          <a:r>
            <a:rPr lang="en-US" sz="1800" kern="1200" dirty="0" smtClean="0"/>
            <a:t/>
          </a:r>
          <a:br>
            <a:rPr lang="en-US" sz="1800" kern="1200" dirty="0" smtClean="0"/>
          </a:br>
          <a:endParaRPr lang="en-US" sz="1800" kern="1200" dirty="0"/>
        </a:p>
      </dsp:txBody>
      <dsp:txXfrm>
        <a:off x="1689732" y="559776"/>
        <a:ext cx="2006218" cy="1066729"/>
      </dsp:txXfrm>
    </dsp:sp>
    <dsp:sp modelId="{7F2D11E8-5209-4E4F-A845-444B94F8B61E}">
      <dsp:nvSpPr>
        <dsp:cNvPr id="0" name=""/>
        <dsp:cNvSpPr/>
      </dsp:nvSpPr>
      <dsp:spPr>
        <a:xfrm>
          <a:off x="1632025" y="1831980"/>
          <a:ext cx="2121632" cy="11821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Good papers and talks are a fundamental part of research excellence</a:t>
          </a:r>
          <a:endParaRPr lang="en-US" sz="1800" b="1" kern="1200" dirty="0"/>
        </a:p>
      </dsp:txBody>
      <dsp:txXfrm>
        <a:off x="1689732" y="1889687"/>
        <a:ext cx="2006218" cy="1066729"/>
      </dsp:txXfrm>
    </dsp:sp>
    <dsp:sp modelId="{A6215F19-9F4D-4DE7-8E8A-ED100E2A5B4F}">
      <dsp:nvSpPr>
        <dsp:cNvPr id="0" name=""/>
        <dsp:cNvSpPr/>
      </dsp:nvSpPr>
      <dsp:spPr>
        <a:xfrm>
          <a:off x="1632025" y="3161891"/>
          <a:ext cx="2121632" cy="11821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i="0" kern="1200" dirty="0" smtClean="0"/>
            <a:t>Write a paper, and give a talk, about </a:t>
          </a:r>
          <a:r>
            <a:rPr lang="en-US" sz="1800" b="1" i="0" kern="1200" dirty="0" smtClean="0"/>
            <a:t>any idea</a:t>
          </a:r>
          <a:endParaRPr lang="en-US" sz="1800" b="0" kern="1200" dirty="0"/>
        </a:p>
      </dsp:txBody>
      <dsp:txXfrm>
        <a:off x="1689732" y="3219598"/>
        <a:ext cx="2006218" cy="10667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AA12F-CC54-4877-A64B-ACCAC9C0AC26}">
      <dsp:nvSpPr>
        <dsp:cNvPr id="0" name=""/>
        <dsp:cNvSpPr/>
      </dsp:nvSpPr>
      <dsp:spPr>
        <a:xfrm>
          <a:off x="1262203" y="276866"/>
          <a:ext cx="3312448" cy="10351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35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0" i="0" kern="1200" dirty="0" smtClean="0"/>
            <a:t>Invest time</a:t>
          </a:r>
          <a:endParaRPr lang="en-US" sz="4300" kern="1200" dirty="0"/>
        </a:p>
      </dsp:txBody>
      <dsp:txXfrm>
        <a:off x="1262203" y="276866"/>
        <a:ext cx="3312448" cy="1035140"/>
      </dsp:txXfrm>
    </dsp:sp>
    <dsp:sp modelId="{232FFBB0-556C-469E-9A7F-010910F2B7E5}">
      <dsp:nvSpPr>
        <dsp:cNvPr id="0" name=""/>
        <dsp:cNvSpPr/>
      </dsp:nvSpPr>
      <dsp:spPr>
        <a:xfrm>
          <a:off x="1124184" y="127345"/>
          <a:ext cx="724598" cy="1086897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3804D1-2405-49EA-82C4-AD98E995ADF6}">
      <dsp:nvSpPr>
        <dsp:cNvPr id="0" name=""/>
        <dsp:cNvSpPr/>
      </dsp:nvSpPr>
      <dsp:spPr>
        <a:xfrm>
          <a:off x="1262203" y="1579992"/>
          <a:ext cx="3312448" cy="10351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35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0" i="0" kern="1200" dirty="0" smtClean="0"/>
            <a:t>Learn skills</a:t>
          </a:r>
          <a:endParaRPr lang="en-US" sz="4300" kern="1200" dirty="0"/>
        </a:p>
      </dsp:txBody>
      <dsp:txXfrm>
        <a:off x="1262203" y="1579992"/>
        <a:ext cx="3312448" cy="1035140"/>
      </dsp:txXfrm>
    </dsp:sp>
    <dsp:sp modelId="{EB59CA52-F37A-4264-8FFF-9C83C83550B1}">
      <dsp:nvSpPr>
        <dsp:cNvPr id="0" name=""/>
        <dsp:cNvSpPr/>
      </dsp:nvSpPr>
      <dsp:spPr>
        <a:xfrm>
          <a:off x="1124184" y="1430472"/>
          <a:ext cx="724598" cy="1086897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3267DF-4A00-4848-ACB4-1454C7F540C8}">
      <dsp:nvSpPr>
        <dsp:cNvPr id="0" name=""/>
        <dsp:cNvSpPr/>
      </dsp:nvSpPr>
      <dsp:spPr>
        <a:xfrm>
          <a:off x="1262203" y="2883118"/>
          <a:ext cx="3312448" cy="1035140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135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0" i="0" kern="1200" smtClean="0"/>
            <a:t>Practice</a:t>
          </a:r>
          <a:endParaRPr lang="en-US" sz="4300" kern="1200" dirty="0"/>
        </a:p>
      </dsp:txBody>
      <dsp:txXfrm>
        <a:off x="1262203" y="2883118"/>
        <a:ext cx="3312448" cy="1035140"/>
      </dsp:txXfrm>
    </dsp:sp>
    <dsp:sp modelId="{AA45C8E3-D8CC-41B2-A849-83EAE08EB0E8}">
      <dsp:nvSpPr>
        <dsp:cNvPr id="0" name=""/>
        <dsp:cNvSpPr/>
      </dsp:nvSpPr>
      <dsp:spPr>
        <a:xfrm>
          <a:off x="1124184" y="2733598"/>
          <a:ext cx="724598" cy="1086897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F8EE3A-7614-4543-9EDB-ACE0395A5635}">
      <dsp:nvSpPr>
        <dsp:cNvPr id="0" name=""/>
        <dsp:cNvSpPr/>
      </dsp:nvSpPr>
      <dsp:spPr>
        <a:xfrm>
          <a:off x="0" y="250997"/>
          <a:ext cx="3382726" cy="33827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4B1C0C-7C8A-4240-8018-F024FF061C2E}">
      <dsp:nvSpPr>
        <dsp:cNvPr id="0" name=""/>
        <dsp:cNvSpPr/>
      </dsp:nvSpPr>
      <dsp:spPr>
        <a:xfrm>
          <a:off x="1691363" y="250997"/>
          <a:ext cx="3946513" cy="33827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Have read all your earlier papers</a:t>
          </a:r>
          <a:endParaRPr lang="en-US" sz="2100" kern="1200" dirty="0"/>
        </a:p>
      </dsp:txBody>
      <dsp:txXfrm>
        <a:off x="1691363" y="250997"/>
        <a:ext cx="3946513" cy="718829"/>
      </dsp:txXfrm>
    </dsp:sp>
    <dsp:sp modelId="{01AED2BD-BD27-44DB-93C6-F930CC3CCCA4}">
      <dsp:nvSpPr>
        <dsp:cNvPr id="0" name=""/>
        <dsp:cNvSpPr/>
      </dsp:nvSpPr>
      <dsp:spPr>
        <a:xfrm>
          <a:off x="443982" y="969827"/>
          <a:ext cx="2494760" cy="24947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C943D2-337E-4B8E-89AE-D9E21B00B56D}">
      <dsp:nvSpPr>
        <dsp:cNvPr id="0" name=""/>
        <dsp:cNvSpPr/>
      </dsp:nvSpPr>
      <dsp:spPr>
        <a:xfrm>
          <a:off x="1691363" y="969827"/>
          <a:ext cx="3946513" cy="24947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Thoroughly understand all your notions and jargons</a:t>
          </a:r>
          <a:endParaRPr lang="en-US" sz="2100" b="0" i="0" kern="1200" dirty="0"/>
        </a:p>
      </dsp:txBody>
      <dsp:txXfrm>
        <a:off x="1691363" y="969827"/>
        <a:ext cx="3946513" cy="718829"/>
      </dsp:txXfrm>
    </dsp:sp>
    <dsp:sp modelId="{C39E9933-59D9-4E7D-BD93-6CC1D3E63252}">
      <dsp:nvSpPr>
        <dsp:cNvPr id="0" name=""/>
        <dsp:cNvSpPr/>
      </dsp:nvSpPr>
      <dsp:spPr>
        <a:xfrm>
          <a:off x="887965" y="1688656"/>
          <a:ext cx="1606794" cy="160679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6FA8C-1EA2-409E-B73C-C384EBE1F851}">
      <dsp:nvSpPr>
        <dsp:cNvPr id="0" name=""/>
        <dsp:cNvSpPr/>
      </dsp:nvSpPr>
      <dsp:spPr>
        <a:xfrm>
          <a:off x="1691363" y="1688656"/>
          <a:ext cx="3946513" cy="160679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Are all agog to hear about the latest developments in your work</a:t>
          </a:r>
          <a:endParaRPr lang="en-US" sz="2100" b="0" i="0" kern="1200" dirty="0"/>
        </a:p>
      </dsp:txBody>
      <dsp:txXfrm>
        <a:off x="1691363" y="1688656"/>
        <a:ext cx="3946513" cy="718829"/>
      </dsp:txXfrm>
    </dsp:sp>
    <dsp:sp modelId="{29EC64AF-2513-4E6F-9DBB-3E16C909DF83}">
      <dsp:nvSpPr>
        <dsp:cNvPr id="0" name=""/>
        <dsp:cNvSpPr/>
      </dsp:nvSpPr>
      <dsp:spPr>
        <a:xfrm>
          <a:off x="1331948" y="2407485"/>
          <a:ext cx="718829" cy="71882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8D6327-7A89-4393-8AD9-9ABB450669CB}">
      <dsp:nvSpPr>
        <dsp:cNvPr id="0" name=""/>
        <dsp:cNvSpPr/>
      </dsp:nvSpPr>
      <dsp:spPr>
        <a:xfrm>
          <a:off x="1691363" y="2407485"/>
          <a:ext cx="3946513" cy="71882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i="0" kern="1200" dirty="0" smtClean="0"/>
            <a:t>Are fresh, alert, and ready for action</a:t>
          </a:r>
          <a:endParaRPr lang="en-US" sz="2100" kern="1200" dirty="0"/>
        </a:p>
      </dsp:txBody>
      <dsp:txXfrm>
        <a:off x="1691363" y="2407485"/>
        <a:ext cx="3946513" cy="71882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66886-8BB8-4376-B657-C3022439C36F}">
      <dsp:nvSpPr>
        <dsp:cNvPr id="0" name=""/>
        <dsp:cNvSpPr/>
      </dsp:nvSpPr>
      <dsp:spPr>
        <a:xfrm>
          <a:off x="0" y="0"/>
          <a:ext cx="3699349" cy="1081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Have never heard of you</a:t>
          </a:r>
          <a:endParaRPr lang="en-US" sz="2000" kern="1200" dirty="0"/>
        </a:p>
      </dsp:txBody>
      <dsp:txXfrm>
        <a:off x="31691" y="31691"/>
        <a:ext cx="2531787" cy="1018617"/>
      </dsp:txXfrm>
    </dsp:sp>
    <dsp:sp modelId="{D73087D7-78D1-4D63-A1F8-2E5C07FAEE43}">
      <dsp:nvSpPr>
        <dsp:cNvPr id="0" name=""/>
        <dsp:cNvSpPr/>
      </dsp:nvSpPr>
      <dsp:spPr>
        <a:xfrm>
          <a:off x="326413" y="1262332"/>
          <a:ext cx="3699349" cy="1081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Have heard of your jargons, but wish they hadn’t</a:t>
          </a:r>
          <a:endParaRPr lang="en-US" sz="2000" b="0" i="0" kern="1200" dirty="0"/>
        </a:p>
      </dsp:txBody>
      <dsp:txXfrm>
        <a:off x="358104" y="1294023"/>
        <a:ext cx="2606254" cy="1018617"/>
      </dsp:txXfrm>
    </dsp:sp>
    <dsp:sp modelId="{B8144468-ED86-4E58-98B9-CD7DE1C49A9B}">
      <dsp:nvSpPr>
        <dsp:cNvPr id="0" name=""/>
        <dsp:cNvSpPr/>
      </dsp:nvSpPr>
      <dsp:spPr>
        <a:xfrm>
          <a:off x="652826" y="2524665"/>
          <a:ext cx="3699349" cy="10819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0" i="0" kern="1200" dirty="0" smtClean="0"/>
            <a:t>Have just had lunch and are ready for a doze</a:t>
          </a:r>
          <a:r>
            <a:rPr lang="en-US" sz="2000" kern="1200" dirty="0" smtClean="0"/>
            <a:t/>
          </a:r>
          <a:br>
            <a:rPr lang="en-US" sz="2000" kern="1200" dirty="0" smtClean="0"/>
          </a:br>
          <a:endParaRPr lang="en-US" sz="2000" kern="1200" dirty="0"/>
        </a:p>
      </dsp:txBody>
      <dsp:txXfrm>
        <a:off x="684517" y="2556356"/>
        <a:ext cx="2606254" cy="1018617"/>
      </dsp:txXfrm>
    </dsp:sp>
    <dsp:sp modelId="{E047EA5E-9EF2-4E22-9DFE-07DF4F053E91}">
      <dsp:nvSpPr>
        <dsp:cNvPr id="0" name=""/>
        <dsp:cNvSpPr/>
      </dsp:nvSpPr>
      <dsp:spPr>
        <a:xfrm>
          <a:off x="2996049" y="820516"/>
          <a:ext cx="703299" cy="7032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154291" y="820516"/>
        <a:ext cx="386815" cy="529232"/>
      </dsp:txXfrm>
    </dsp:sp>
    <dsp:sp modelId="{6225CD14-CC08-456C-857B-A7B7F0D276BE}">
      <dsp:nvSpPr>
        <dsp:cNvPr id="0" name=""/>
        <dsp:cNvSpPr/>
      </dsp:nvSpPr>
      <dsp:spPr>
        <a:xfrm>
          <a:off x="3322463" y="2075635"/>
          <a:ext cx="703299" cy="70329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480705" y="2075635"/>
        <a:ext cx="386815" cy="52923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11819E-F301-4EC8-9FAB-9E4FD7A0199A}">
      <dsp:nvSpPr>
        <dsp:cNvPr id="0" name=""/>
        <dsp:cNvSpPr/>
      </dsp:nvSpPr>
      <dsp:spPr>
        <a:xfrm>
          <a:off x="683397" y="639"/>
          <a:ext cx="1888084" cy="11328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WAKE THEM UP</a:t>
          </a:r>
          <a:endParaRPr lang="en-US" sz="2500" kern="1200" dirty="0"/>
        </a:p>
      </dsp:txBody>
      <dsp:txXfrm>
        <a:off x="683397" y="639"/>
        <a:ext cx="1888084" cy="1132850"/>
      </dsp:txXfrm>
    </dsp:sp>
    <dsp:sp modelId="{0B7C041B-D161-4F9F-BB31-2B75013A8331}">
      <dsp:nvSpPr>
        <dsp:cNvPr id="0" name=""/>
        <dsp:cNvSpPr/>
      </dsp:nvSpPr>
      <dsp:spPr>
        <a:xfrm>
          <a:off x="683397" y="1322298"/>
          <a:ext cx="1888084" cy="113285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b="0" i="0" kern="1200" dirty="0" smtClean="0"/>
            <a:t>Make them glad, they did</a:t>
          </a:r>
          <a:endParaRPr lang="en-US" sz="2500" kern="1200" dirty="0"/>
        </a:p>
      </dsp:txBody>
      <dsp:txXfrm>
        <a:off x="683397" y="1322298"/>
        <a:ext cx="1888084" cy="1132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9F22E2-DCB4-4051-829A-3F45AB84EAB6}" type="datetimeFigureOut">
              <a:rPr lang="en-US" smtClean="0"/>
              <a:t>2/7/2023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DEE17-6FD7-4AAA-918A-996E65E27E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66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DEE17-6FD7-4AAA-918A-996E65E27E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95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DEE17-6FD7-4AAA-918A-996E65E27E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14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DEE17-6FD7-4AAA-918A-996E65E27E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015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audience remembers only one thing from your talk, what should it be?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ß You must identify a key idea. “What I did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summer” is No Good.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ß Be specific. Don’t leave your audience to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it out for themselves.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ß Be absolutely specific. Say “If you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nothing else, remember this.”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ß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Organise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talk around this specific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goal. Ruthlessly prune material that is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irrelevant to this goal.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DEE17-6FD7-4AAA-918A-996E65E27E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972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14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60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633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0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297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073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9773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2918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54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24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61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49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713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69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8918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7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031F26-F967-42E1-9A27-15C95A523E36}" type="datetimeFigureOut">
              <a:rPr lang="en-US" smtClean="0"/>
              <a:pPr/>
              <a:t>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A36A1C-89DD-4854-9C03-B53B435AFE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6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  <p:sldLayoutId id="2147483797" r:id="rId12"/>
    <p:sldLayoutId id="2147483798" r:id="rId13"/>
    <p:sldLayoutId id="2147483799" r:id="rId14"/>
    <p:sldLayoutId id="2147483800" r:id="rId15"/>
    <p:sldLayoutId id="2147483801" r:id="rId16"/>
    <p:sldLayoutId id="214748380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18" Type="http://schemas.openxmlformats.org/officeDocument/2006/relationships/image" Target="../media/image31.pn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4.xml"/><Relationship Id="rId16" Type="http://schemas.openxmlformats.org/officeDocument/2006/relationships/diagramColors" Target="../diagrams/colors1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5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32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Relationship Id="rId9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4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37.png"/><Relationship Id="rId3" Type="http://schemas.openxmlformats.org/officeDocument/2006/relationships/diagramLayout" Target="../diagrams/layout19.xml"/><Relationship Id="rId7" Type="http://schemas.openxmlformats.org/officeDocument/2006/relationships/image" Target="../media/image36.jpeg"/><Relationship Id="rId12" Type="http://schemas.microsoft.com/office/2007/relationships/diagramDrawing" Target="../diagrams/drawing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9.xml"/><Relationship Id="rId11" Type="http://schemas.openxmlformats.org/officeDocument/2006/relationships/diagramColors" Target="../diagrams/colors20.xml"/><Relationship Id="rId5" Type="http://schemas.openxmlformats.org/officeDocument/2006/relationships/diagramColors" Target="../diagrams/colors19.xml"/><Relationship Id="rId10" Type="http://schemas.openxmlformats.org/officeDocument/2006/relationships/diagramQuickStyle" Target="../diagrams/quickStyle20.xml"/><Relationship Id="rId4" Type="http://schemas.openxmlformats.org/officeDocument/2006/relationships/diagramQuickStyle" Target="../diagrams/quickStyle19.xml"/><Relationship Id="rId9" Type="http://schemas.openxmlformats.org/officeDocument/2006/relationships/diagramLayout" Target="../diagrams/layout2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2.xml"/><Relationship Id="rId13" Type="http://schemas.microsoft.com/office/2007/relationships/hdphoto" Target="../media/hdphoto3.wdp"/><Relationship Id="rId3" Type="http://schemas.openxmlformats.org/officeDocument/2006/relationships/diagramLayout" Target="../diagrams/layout21.xml"/><Relationship Id="rId7" Type="http://schemas.openxmlformats.org/officeDocument/2006/relationships/diagramData" Target="../diagrams/data22.xml"/><Relationship Id="rId12" Type="http://schemas.openxmlformats.org/officeDocument/2006/relationships/image" Target="../media/image39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1.xml"/><Relationship Id="rId11" Type="http://schemas.microsoft.com/office/2007/relationships/diagramDrawing" Target="../diagrams/drawing22.xml"/><Relationship Id="rId5" Type="http://schemas.openxmlformats.org/officeDocument/2006/relationships/diagramColors" Target="../diagrams/colors21.xml"/><Relationship Id="rId10" Type="http://schemas.openxmlformats.org/officeDocument/2006/relationships/diagramColors" Target="../diagrams/colors22.xml"/><Relationship Id="rId4" Type="http://schemas.openxmlformats.org/officeDocument/2006/relationships/diagramQuickStyle" Target="../diagrams/quickStyle21.xml"/><Relationship Id="rId9" Type="http://schemas.openxmlformats.org/officeDocument/2006/relationships/diagramQuickStyle" Target="../diagrams/quickStyle2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3.xml"/><Relationship Id="rId3" Type="http://schemas.microsoft.com/office/2007/relationships/hdphoto" Target="../media/hdphoto4.wdp"/><Relationship Id="rId7" Type="http://schemas.openxmlformats.org/officeDocument/2006/relationships/diagramQuickStyle" Target="../diagrams/quickStyle23.xml"/><Relationship Id="rId12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3.xml"/><Relationship Id="rId11" Type="http://schemas.microsoft.com/office/2007/relationships/hdphoto" Target="../media/hdphoto3.wdp"/><Relationship Id="rId5" Type="http://schemas.openxmlformats.org/officeDocument/2006/relationships/diagramData" Target="../diagrams/data23.xml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microsoft.com/office/2007/relationships/diagramDrawing" Target="../diagrams/drawing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4.xml"/><Relationship Id="rId3" Type="http://schemas.microsoft.com/office/2007/relationships/hdphoto" Target="../media/hdphoto4.wdp"/><Relationship Id="rId7" Type="http://schemas.openxmlformats.org/officeDocument/2006/relationships/diagramQuickStyle" Target="../diagrams/quickStyle24.xml"/><Relationship Id="rId12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4.xml"/><Relationship Id="rId11" Type="http://schemas.microsoft.com/office/2007/relationships/hdphoto" Target="../media/hdphoto3.wdp"/><Relationship Id="rId5" Type="http://schemas.openxmlformats.org/officeDocument/2006/relationships/diagramData" Target="../diagrams/data24.xml"/><Relationship Id="rId10" Type="http://schemas.openxmlformats.org/officeDocument/2006/relationships/image" Target="../media/image39.png"/><Relationship Id="rId4" Type="http://schemas.openxmlformats.org/officeDocument/2006/relationships/image" Target="../media/image43.png"/><Relationship Id="rId9" Type="http://schemas.microsoft.com/office/2007/relationships/diagramDrawing" Target="../diagrams/drawing2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5.xml"/><Relationship Id="rId3" Type="http://schemas.microsoft.com/office/2007/relationships/hdphoto" Target="../media/hdphoto4.wdp"/><Relationship Id="rId7" Type="http://schemas.openxmlformats.org/officeDocument/2006/relationships/diagramQuickStyle" Target="../diagrams/quickStyle25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5.xml"/><Relationship Id="rId11" Type="http://schemas.microsoft.com/office/2007/relationships/hdphoto" Target="../media/hdphoto3.wdp"/><Relationship Id="rId5" Type="http://schemas.openxmlformats.org/officeDocument/2006/relationships/diagramData" Target="../diagrams/data25.xml"/><Relationship Id="rId10" Type="http://schemas.openxmlformats.org/officeDocument/2006/relationships/image" Target="../media/image39.png"/><Relationship Id="rId4" Type="http://schemas.openxmlformats.org/officeDocument/2006/relationships/image" Target="../media/image45.png"/><Relationship Id="rId9" Type="http://schemas.microsoft.com/office/2007/relationships/diagramDrawing" Target="../diagrams/drawing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6.xml"/><Relationship Id="rId3" Type="http://schemas.microsoft.com/office/2007/relationships/hdphoto" Target="../media/hdphoto4.wdp"/><Relationship Id="rId7" Type="http://schemas.openxmlformats.org/officeDocument/2006/relationships/diagramQuickStyle" Target="../diagrams/quickStyle26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6.xml"/><Relationship Id="rId5" Type="http://schemas.openxmlformats.org/officeDocument/2006/relationships/diagramData" Target="../diagrams/data26.xml"/><Relationship Id="rId4" Type="http://schemas.openxmlformats.org/officeDocument/2006/relationships/image" Target="../media/image46.png"/><Relationship Id="rId9" Type="http://schemas.microsoft.com/office/2007/relationships/diagramDrawing" Target="../diagrams/drawing2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8.xml"/><Relationship Id="rId3" Type="http://schemas.openxmlformats.org/officeDocument/2006/relationships/diagramLayout" Target="../diagrams/layout27.xml"/><Relationship Id="rId7" Type="http://schemas.openxmlformats.org/officeDocument/2006/relationships/diagramData" Target="../diagrams/data28.xml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7.xml"/><Relationship Id="rId11" Type="http://schemas.microsoft.com/office/2007/relationships/diagramDrawing" Target="../diagrams/drawing28.xml"/><Relationship Id="rId5" Type="http://schemas.openxmlformats.org/officeDocument/2006/relationships/diagramColors" Target="../diagrams/colors27.xml"/><Relationship Id="rId10" Type="http://schemas.openxmlformats.org/officeDocument/2006/relationships/diagramColors" Target="../diagrams/colors28.xml"/><Relationship Id="rId4" Type="http://schemas.openxmlformats.org/officeDocument/2006/relationships/diagramQuickStyle" Target="../diagrams/quickStyle27.xml"/><Relationship Id="rId9" Type="http://schemas.openxmlformats.org/officeDocument/2006/relationships/diagramQuickStyle" Target="../diagrams/quickStyle2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9.xml"/><Relationship Id="rId7" Type="http://schemas.openxmlformats.org/officeDocument/2006/relationships/diagramData" Target="../diagrams/data30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9.xml"/><Relationship Id="rId11" Type="http://schemas.microsoft.com/office/2007/relationships/diagramDrawing" Target="../diagrams/drawing30.xml"/><Relationship Id="rId5" Type="http://schemas.openxmlformats.org/officeDocument/2006/relationships/diagramColors" Target="../diagrams/colors29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9.xml"/><Relationship Id="rId9" Type="http://schemas.openxmlformats.org/officeDocument/2006/relationships/diagramQuickStyle" Target="../diagrams/quickStyle3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2.xml"/><Relationship Id="rId3" Type="http://schemas.openxmlformats.org/officeDocument/2006/relationships/diagramLayout" Target="../diagrams/layout31.xml"/><Relationship Id="rId7" Type="http://schemas.openxmlformats.org/officeDocument/2006/relationships/diagramData" Target="../diagrams/data32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1.xml"/><Relationship Id="rId11" Type="http://schemas.microsoft.com/office/2007/relationships/diagramDrawing" Target="../diagrams/drawing32.xml"/><Relationship Id="rId5" Type="http://schemas.openxmlformats.org/officeDocument/2006/relationships/diagramColors" Target="../diagrams/colors31.xml"/><Relationship Id="rId10" Type="http://schemas.openxmlformats.org/officeDocument/2006/relationships/diagramColors" Target="../diagrams/colors32.xml"/><Relationship Id="rId4" Type="http://schemas.openxmlformats.org/officeDocument/2006/relationships/diagramQuickStyle" Target="../diagrams/quickStyle31.xml"/><Relationship Id="rId9" Type="http://schemas.openxmlformats.org/officeDocument/2006/relationships/diagramQuickStyle" Target="../diagrams/quickStyle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21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openxmlformats.org/officeDocument/2006/relationships/diagramQuickStyle" Target="../diagrams/quickStyle8.xml"/><Relationship Id="rId18" Type="http://schemas.openxmlformats.org/officeDocument/2006/relationships/diagramLayout" Target="../diagrams/layout9.xml"/><Relationship Id="rId3" Type="http://schemas.openxmlformats.org/officeDocument/2006/relationships/image" Target="../media/image23.png"/><Relationship Id="rId21" Type="http://schemas.microsoft.com/office/2007/relationships/diagramDrawing" Target="../diagrams/drawing9.xml"/><Relationship Id="rId7" Type="http://schemas.openxmlformats.org/officeDocument/2006/relationships/diagramColors" Target="../diagrams/colors7.xml"/><Relationship Id="rId12" Type="http://schemas.openxmlformats.org/officeDocument/2006/relationships/diagramLayout" Target="../diagrams/layout8.xml"/><Relationship Id="rId17" Type="http://schemas.openxmlformats.org/officeDocument/2006/relationships/diagramData" Target="../diagrams/data9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png"/><Relationship Id="rId20" Type="http://schemas.openxmlformats.org/officeDocument/2006/relationships/diagramColors" Target="../diagrams/colors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.xml"/><Relationship Id="rId11" Type="http://schemas.openxmlformats.org/officeDocument/2006/relationships/diagramData" Target="../diagrams/data8.xml"/><Relationship Id="rId5" Type="http://schemas.openxmlformats.org/officeDocument/2006/relationships/diagramLayout" Target="../diagrams/layout7.xml"/><Relationship Id="rId15" Type="http://schemas.microsoft.com/office/2007/relationships/diagramDrawing" Target="../diagrams/drawing8.xml"/><Relationship Id="rId10" Type="http://schemas.microsoft.com/office/2007/relationships/hdphoto" Target="../media/hdphoto1.wdp"/><Relationship Id="rId19" Type="http://schemas.openxmlformats.org/officeDocument/2006/relationships/diagramQuickStyle" Target="../diagrams/quickStyle9.xml"/><Relationship Id="rId4" Type="http://schemas.openxmlformats.org/officeDocument/2006/relationships/diagramData" Target="../diagrams/data7.xml"/><Relationship Id="rId9" Type="http://schemas.openxmlformats.org/officeDocument/2006/relationships/image" Target="../media/image24.png"/><Relationship Id="rId14" Type="http://schemas.openxmlformats.org/officeDocument/2006/relationships/diagramColors" Target="../diagrams/colors8.xml"/><Relationship Id="rId22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10" Type="http://schemas.openxmlformats.org/officeDocument/2006/relationships/image" Target="../media/image28.jpeg"/><Relationship Id="rId4" Type="http://schemas.openxmlformats.org/officeDocument/2006/relationships/diagramData" Target="../diagrams/data10.xml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openxmlformats.org/officeDocument/2006/relationships/diagramColors" Target="../diagrams/colors12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11.xml"/><Relationship Id="rId12" Type="http://schemas.openxmlformats.org/officeDocument/2006/relationships/diagramQuickStyle" Target="../diagrams/quickStyle1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1.xml"/><Relationship Id="rId11" Type="http://schemas.openxmlformats.org/officeDocument/2006/relationships/diagramLayout" Target="../diagrams/layout12.xml"/><Relationship Id="rId5" Type="http://schemas.openxmlformats.org/officeDocument/2006/relationships/diagramLayout" Target="../diagrams/layout11.xml"/><Relationship Id="rId10" Type="http://schemas.openxmlformats.org/officeDocument/2006/relationships/diagramData" Target="../diagrams/data12.xml"/><Relationship Id="rId4" Type="http://schemas.openxmlformats.org/officeDocument/2006/relationships/diagramData" Target="../diagrams/data11.xml"/><Relationship Id="rId9" Type="http://schemas.openxmlformats.org/officeDocument/2006/relationships/image" Target="../media/image23.png"/><Relationship Id="rId14" Type="http://schemas.microsoft.com/office/2007/relationships/diagramDrawing" Target="../diagrams/drawing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 smtClean="0"/>
              <a:t>How to</a:t>
            </a:r>
            <a:br>
              <a:rPr lang="en-US" sz="4000" dirty="0" smtClean="0"/>
            </a:br>
            <a:r>
              <a:rPr lang="en-US" sz="4000" dirty="0" smtClean="0"/>
              <a:t>present a </a:t>
            </a:r>
            <a:r>
              <a:rPr lang="en-US" sz="4000" dirty="0" smtClean="0"/>
              <a:t>Research Paper</a:t>
            </a:r>
            <a:endParaRPr lang="en-US" sz="4000" dirty="0"/>
          </a:p>
        </p:txBody>
      </p:sp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300: Technical Writing &amp;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18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2619375"/>
            <a:ext cx="46101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47684221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450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971630889"/>
              </p:ext>
            </p:extLst>
          </p:nvPr>
        </p:nvGraphicFramePr>
        <p:xfrm>
          <a:off x="4064000" y="7861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72259934"/>
              </p:ext>
            </p:extLst>
          </p:nvPr>
        </p:nvGraphicFramePr>
        <p:xfrm>
          <a:off x="741883" y="570037"/>
          <a:ext cx="4644766" cy="1940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746241162"/>
              </p:ext>
            </p:extLst>
          </p:nvPr>
        </p:nvGraphicFramePr>
        <p:xfrm>
          <a:off x="1145873" y="2743200"/>
          <a:ext cx="3836785" cy="2372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45272" y="4723564"/>
            <a:ext cx="1136678" cy="9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9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813047806"/>
              </p:ext>
            </p:extLst>
          </p:nvPr>
        </p:nvGraphicFramePr>
        <p:xfrm>
          <a:off x="3341716" y="68641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59" y="686415"/>
            <a:ext cx="2619705" cy="177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8161" y="2986780"/>
            <a:ext cx="209550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9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09270592"/>
              </p:ext>
            </p:extLst>
          </p:nvPr>
        </p:nvGraphicFramePr>
        <p:xfrm>
          <a:off x="3162531" y="1762299"/>
          <a:ext cx="9240058" cy="41765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/>
          <p:cNvSpPr txBox="1">
            <a:spLocks/>
          </p:cNvSpPr>
          <p:nvPr/>
        </p:nvSpPr>
        <p:spPr>
          <a:xfrm>
            <a:off x="706581" y="773084"/>
            <a:ext cx="7739149" cy="82296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 smtClean="0">
                <a:solidFill>
                  <a:schemeClr val="bg1"/>
                </a:solidFill>
              </a:rPr>
              <a:t>Leave them with these thoughts…</a:t>
            </a:r>
            <a:endParaRPr lang="en-US" altLang="en-US" dirty="0" smtClean="0">
              <a:solidFill>
                <a:schemeClr val="bg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4706" y="1738554"/>
            <a:ext cx="1647825" cy="22764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7316" y="3828607"/>
            <a:ext cx="1647825" cy="2276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5141" y="2407141"/>
            <a:ext cx="1647825" cy="2276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9921" y="3828608"/>
            <a:ext cx="16478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2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13827065"/>
              </p:ext>
            </p:extLst>
          </p:nvPr>
        </p:nvGraphicFramePr>
        <p:xfrm>
          <a:off x="741883" y="570037"/>
          <a:ext cx="4644766" cy="19404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Example Icon Images – Browse 118,189 Stock Photos, Vectors, and Video |  Adobe Sto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627" y="2726257"/>
            <a:ext cx="2803755" cy="232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74361186"/>
              </p:ext>
            </p:extLst>
          </p:nvPr>
        </p:nvGraphicFramePr>
        <p:xfrm>
          <a:off x="5386649" y="885921"/>
          <a:ext cx="6031345" cy="39354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826327" y="5037195"/>
            <a:ext cx="5575994" cy="1078291"/>
            <a:chOff x="2826327" y="5037195"/>
            <a:chExt cx="5575994" cy="1078291"/>
          </a:xfrm>
        </p:grpSpPr>
        <p:sp>
          <p:nvSpPr>
            <p:cNvPr id="6" name="TextBox 5"/>
            <p:cNvSpPr txBox="1"/>
            <p:nvPr/>
          </p:nvSpPr>
          <p:spPr>
            <a:xfrm>
              <a:off x="3963325" y="5037195"/>
              <a:ext cx="4438996" cy="1077218"/>
            </a:xfrm>
            <a:prstGeom prst="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lvl="0"/>
              <a:r>
                <a:rPr lang="en-US" sz="3200" dirty="0" smtClean="0"/>
                <a:t>Even </a:t>
              </a:r>
              <a:r>
                <a:rPr lang="en-US" sz="3200" dirty="0"/>
                <a:t>w</a:t>
              </a:r>
              <a:r>
                <a:rPr lang="en-US" sz="3200" dirty="0" smtClean="0"/>
                <a:t>hen </a:t>
              </a:r>
              <a:r>
                <a:rPr lang="en-US" sz="3200" dirty="0"/>
                <a:t>time is short, </a:t>
              </a:r>
              <a:r>
                <a:rPr lang="en-US" sz="3200" dirty="0" smtClean="0"/>
                <a:t>do not omit </a:t>
              </a:r>
              <a:r>
                <a:rPr lang="en-US" sz="3200" dirty="0"/>
                <a:t>the </a:t>
              </a:r>
              <a:r>
                <a:rPr lang="en-US" sz="3200" dirty="0" smtClean="0"/>
                <a:t>examples</a:t>
              </a:r>
              <a:endParaRPr lang="en-US" sz="32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826327" y="5046607"/>
              <a:ext cx="1068879" cy="1068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12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09158843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324555396"/>
              </p:ext>
            </p:extLst>
          </p:nvPr>
        </p:nvGraphicFramePr>
        <p:xfrm>
          <a:off x="3927302" y="6531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LineDrawing trans="65000" pencilSize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105" y="2950845"/>
            <a:ext cx="2518197" cy="16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3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419" y="717274"/>
            <a:ext cx="7181935" cy="5423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146" y="1123690"/>
            <a:ext cx="5685008" cy="4329459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81253154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 trans="65000" pencilSize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97828" y="2186031"/>
            <a:ext cx="1848465" cy="1238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3322" y="3578498"/>
            <a:ext cx="36671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8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419" y="717274"/>
            <a:ext cx="7181935" cy="5423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87" y="1020341"/>
            <a:ext cx="6101930" cy="4817313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2502874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 trans="65000" pencilSize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4753" y="2140916"/>
            <a:ext cx="2082240" cy="1395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7357" y="3637379"/>
            <a:ext cx="29432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419" y="717274"/>
            <a:ext cx="7181935" cy="5423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213" y="1182353"/>
            <a:ext cx="5918345" cy="4493289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2502874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 trans="65000" pencilSize="1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9105" y="2950845"/>
            <a:ext cx="2518197" cy="168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911781928"/>
              </p:ext>
            </p:extLst>
          </p:nvPr>
        </p:nvGraphicFramePr>
        <p:xfrm>
          <a:off x="4064000" y="611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47" y="2529776"/>
            <a:ext cx="1603592" cy="1816389"/>
          </a:xfrm>
          <a:prstGeom prst="rect">
            <a:avLst/>
          </a:prstGeom>
        </p:spPr>
      </p:pic>
      <p:sp>
        <p:nvSpPr>
          <p:cNvPr id="6" name="Circular Arrow 5"/>
          <p:cNvSpPr/>
          <p:nvPr/>
        </p:nvSpPr>
        <p:spPr>
          <a:xfrm rot="20979153">
            <a:off x="4914899" y="611299"/>
            <a:ext cx="6153151" cy="5836743"/>
          </a:xfrm>
          <a:prstGeom prst="circularArrow">
            <a:avLst>
              <a:gd name="adj1" fmla="val 5766"/>
              <a:gd name="adj2" fmla="val 330680"/>
              <a:gd name="adj3" fmla="val 7054953"/>
              <a:gd name="adj4" fmla="val 17391005"/>
              <a:gd name="adj5" fmla="val 5757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-133350" y="3976202"/>
            <a:ext cx="6815669" cy="15155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How to ___ a Research Paper?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95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2419" y="717274"/>
            <a:ext cx="7181935" cy="5423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766" y="1006870"/>
            <a:ext cx="6197571" cy="4844255"/>
          </a:xfrm>
          <a:prstGeom prst="rect">
            <a:avLst/>
          </a:prstGeom>
        </p:spPr>
      </p:pic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92502874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630504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27793030"/>
              </p:ext>
            </p:extLst>
          </p:nvPr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72372740"/>
              </p:ext>
            </p:extLst>
          </p:nvPr>
        </p:nvGraphicFramePr>
        <p:xfrm>
          <a:off x="1483359" y="1439333"/>
          <a:ext cx="95060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32327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88499452"/>
              </p:ext>
            </p:extLst>
          </p:nvPr>
        </p:nvGraphicFramePr>
        <p:xfrm>
          <a:off x="2415873" y="990445"/>
          <a:ext cx="950606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80453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/>
        </p:nvGraphicFramePr>
        <p:xfrm>
          <a:off x="292996" y="470285"/>
          <a:ext cx="4245754" cy="1857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00604946"/>
              </p:ext>
            </p:extLst>
          </p:nvPr>
        </p:nvGraphicFramePr>
        <p:xfrm>
          <a:off x="2748383" y="1928553"/>
          <a:ext cx="7975036" cy="48130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5659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4064000" y="61129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1747" y="2529776"/>
            <a:ext cx="1603592" cy="1816389"/>
          </a:xfrm>
          <a:prstGeom prst="rect">
            <a:avLst/>
          </a:prstGeom>
        </p:spPr>
      </p:pic>
      <p:sp>
        <p:nvSpPr>
          <p:cNvPr id="6" name="Circular Arrow 5"/>
          <p:cNvSpPr/>
          <p:nvPr/>
        </p:nvSpPr>
        <p:spPr>
          <a:xfrm rot="20979153">
            <a:off x="4914899" y="611299"/>
            <a:ext cx="6153151" cy="5836743"/>
          </a:xfrm>
          <a:prstGeom prst="circularArrow">
            <a:avLst>
              <a:gd name="adj1" fmla="val 5080"/>
              <a:gd name="adj2" fmla="val 330680"/>
              <a:gd name="adj3" fmla="val 14013361"/>
              <a:gd name="adj4" fmla="val 17391005"/>
              <a:gd name="adj5" fmla="val 5757"/>
            </a:avLst>
          </a:prstGeom>
          <a:solidFill>
            <a:srgbClr val="C00000">
              <a:alpha val="30000"/>
            </a:srgbClr>
          </a:solidFill>
          <a:ln>
            <a:noFill/>
          </a:ln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Title 1"/>
          <p:cNvSpPr txBox="1">
            <a:spLocks/>
          </p:cNvSpPr>
          <p:nvPr/>
        </p:nvSpPr>
        <p:spPr>
          <a:xfrm>
            <a:off x="-133350" y="3976202"/>
            <a:ext cx="6815669" cy="1515533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How to ___ a Research Paper?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79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023479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040" y="1813560"/>
            <a:ext cx="21463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362" y="604837"/>
            <a:ext cx="562927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7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0" y="708659"/>
            <a:ext cx="4629150" cy="1600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89" y="1853741"/>
            <a:ext cx="4143375" cy="26384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733301" y="465518"/>
            <a:ext cx="16625" cy="5104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04643" y="617918"/>
            <a:ext cx="12491" cy="5104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669576" y="385168"/>
            <a:ext cx="16625" cy="5104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942667251"/>
              </p:ext>
            </p:extLst>
          </p:nvPr>
        </p:nvGraphicFramePr>
        <p:xfrm>
          <a:off x="831273" y="2308859"/>
          <a:ext cx="5783586" cy="37511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3541544125"/>
              </p:ext>
            </p:extLst>
          </p:nvPr>
        </p:nvGraphicFramePr>
        <p:xfrm>
          <a:off x="6464459" y="723212"/>
          <a:ext cx="5622237" cy="5062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87072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FD6FBC5C-7180-4435-B14B-AB009716D3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5">
                                            <p:graphicEl>
                                              <a:dgm id="{FD6FBC5C-7180-4435-B14B-AB009716D3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6F29387-B056-4B5A-B0D6-DB22F157D9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>
                                            <p:graphicEl>
                                              <a:dgm id="{C6F29387-B056-4B5A-B0D6-DB22F157D9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CA399BC-718E-4970-BCE5-7E8733F6A9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>
                                            <p:graphicEl>
                                              <a:dgm id="{ACA399BC-718E-4970-BCE5-7E8733F6A9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77051DE-6802-434F-9D38-A08B7ABBD6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>
                                            <p:graphicEl>
                                              <a:dgm id="{077051DE-6802-434F-9D38-A08B7ABBD6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FF09027-A1C1-463A-81F5-B4BE1C38968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">
                                            <p:graphicEl>
                                              <a:dgm id="{9FF09027-A1C1-463A-81F5-B4BE1C38968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B092A04-F8DE-4561-807E-96D20AFAB9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5">
                                            <p:graphicEl>
                                              <a:dgm id="{0B092A04-F8DE-4561-807E-96D20AFAB9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31B56EC-892C-4676-B011-A731A819B9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>
                                            <p:graphicEl>
                                              <a:dgm id="{B31B56EC-892C-4676-B011-A731A819B9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/>
        </p:bldSub>
      </p:bldGraphic>
      <p:bldGraphic spid="1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60" y="708659"/>
            <a:ext cx="4629150" cy="1600200"/>
          </a:xfrm>
          <a:prstGeom prst="rect">
            <a:avLst/>
          </a:prstGeom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87405557"/>
              </p:ext>
            </p:extLst>
          </p:nvPr>
        </p:nvGraphicFramePr>
        <p:xfrm>
          <a:off x="7551651" y="858288"/>
          <a:ext cx="3753658" cy="499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316089338"/>
              </p:ext>
            </p:extLst>
          </p:nvPr>
        </p:nvGraphicFramePr>
        <p:xfrm>
          <a:off x="672460" y="2308859"/>
          <a:ext cx="5698836" cy="4045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1965" y="820024"/>
            <a:ext cx="1628775" cy="2800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4976" y="3934604"/>
            <a:ext cx="1493978" cy="210563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8312727" y="1508759"/>
            <a:ext cx="532015" cy="502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160095" y="1968738"/>
            <a:ext cx="532015" cy="502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8465127" y="1062653"/>
            <a:ext cx="532015" cy="5029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10800000">
            <a:off x="5301610" y="4039985"/>
            <a:ext cx="378032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>
            <a:off x="5321009" y="4375262"/>
            <a:ext cx="378032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5321010" y="4757645"/>
            <a:ext cx="378032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 rot="10800000">
            <a:off x="5321010" y="5223162"/>
            <a:ext cx="378032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10800000">
            <a:off x="5304381" y="5605550"/>
            <a:ext cx="378032" cy="4987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3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P spid="9" grpId="0" animBg="1"/>
      <p:bldP spid="17" grpId="0" animBg="1"/>
      <p:bldP spid="18" grpId="0" animBg="1"/>
      <p:bldP spid="1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78" y="621809"/>
            <a:ext cx="4772025" cy="1724025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994100424"/>
              </p:ext>
            </p:extLst>
          </p:nvPr>
        </p:nvGraphicFramePr>
        <p:xfrm>
          <a:off x="5941326" y="430698"/>
          <a:ext cx="5637877" cy="3884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encilGrayscale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76440" y="2373059"/>
            <a:ext cx="2762033" cy="2321070"/>
          </a:xfrm>
          <a:prstGeom prst="rect">
            <a:avLst/>
          </a:prstGeom>
        </p:spPr>
      </p:pic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429232068"/>
              </p:ext>
            </p:extLst>
          </p:nvPr>
        </p:nvGraphicFramePr>
        <p:xfrm>
          <a:off x="722654" y="2512088"/>
          <a:ext cx="4352176" cy="36066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5406303" y="3763422"/>
            <a:ext cx="5982060" cy="2455789"/>
            <a:chOff x="5406303" y="3763422"/>
            <a:chExt cx="5982060" cy="2455789"/>
          </a:xfrm>
        </p:grpSpPr>
        <p:grpSp>
          <p:nvGrpSpPr>
            <p:cNvPr id="13" name="Group 12"/>
            <p:cNvGrpSpPr/>
            <p:nvPr/>
          </p:nvGrpSpPr>
          <p:grpSpPr>
            <a:xfrm>
              <a:off x="5406303" y="3763422"/>
              <a:ext cx="5017858" cy="2455789"/>
              <a:chOff x="6387205" y="4011513"/>
              <a:chExt cx="5017858" cy="2455789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387205" y="5102842"/>
                <a:ext cx="2033136" cy="1364460"/>
              </a:xfrm>
              <a:prstGeom prst="rect">
                <a:avLst/>
              </a:prstGeom>
            </p:spPr>
          </p:pic>
          <p:graphicFrame>
            <p:nvGraphicFramePr>
              <p:cNvPr id="12" name="Diagram 11"/>
              <p:cNvGraphicFramePr/>
              <p:nvPr>
                <p:extLst>
                  <p:ext uri="{D42A27DB-BD31-4B8C-83A1-F6EECF244321}">
                    <p14:modId xmlns:p14="http://schemas.microsoft.com/office/powerpoint/2010/main" val="3534646700"/>
                  </p:ext>
                </p:extLst>
              </p:nvPr>
            </p:nvGraphicFramePr>
            <p:xfrm>
              <a:off x="8150183" y="4011513"/>
              <a:ext cx="3254880" cy="245578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7" r:lo="rId18" r:qs="rId19" r:cs="rId20"/>
              </a:graphicData>
            </a:graphic>
          </p:graphicFrame>
        </p:grp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9851640" y="4314521"/>
              <a:ext cx="1536723" cy="13535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201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0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87" y="3244735"/>
            <a:ext cx="2341418" cy="234141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7748" y="2119626"/>
            <a:ext cx="3072014" cy="4530556"/>
            <a:chOff x="837748" y="2119626"/>
            <a:chExt cx="3072014" cy="4530556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2604321974"/>
                </p:ext>
              </p:extLst>
            </p:nvPr>
          </p:nvGraphicFramePr>
          <p:xfrm>
            <a:off x="837748" y="2729908"/>
            <a:ext cx="3072014" cy="3920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837748" y="2119626"/>
              <a:ext cx="2848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More seriously....</a:t>
              </a:r>
              <a:endParaRPr lang="en-US" sz="3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79" y="621809"/>
            <a:ext cx="3478952" cy="1256867"/>
          </a:xfrm>
          <a:prstGeom prst="rect">
            <a:avLst/>
          </a:prstGeom>
        </p:spPr>
      </p:pic>
      <p:pic>
        <p:nvPicPr>
          <p:cNvPr id="15" name="Picture 2" descr="http://www.riceplayground.com/blog_images/dilbert20061119519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502" y="1003069"/>
            <a:ext cx="714375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49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187" y="3244735"/>
            <a:ext cx="2341418" cy="234141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837748" y="2119626"/>
            <a:ext cx="3072014" cy="4530556"/>
            <a:chOff x="837748" y="2119626"/>
            <a:chExt cx="3072014" cy="4530556"/>
          </a:xfrm>
        </p:grpSpPr>
        <p:graphicFrame>
          <p:nvGraphicFramePr>
            <p:cNvPr id="4" name="Diagram 3"/>
            <p:cNvGraphicFramePr/>
            <p:nvPr/>
          </p:nvGraphicFramePr>
          <p:xfrm>
            <a:off x="837748" y="2729908"/>
            <a:ext cx="3072014" cy="392027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837748" y="2119626"/>
              <a:ext cx="2848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More seriously....</a:t>
              </a:r>
              <a:endParaRPr lang="en-US" sz="32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279" y="621809"/>
            <a:ext cx="3478952" cy="1256867"/>
          </a:xfrm>
          <a:prstGeom prst="rect">
            <a:avLst/>
          </a:prstGeom>
        </p:spPr>
      </p:pic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218645813"/>
              </p:ext>
            </p:extLst>
          </p:nvPr>
        </p:nvGraphicFramePr>
        <p:xfrm>
          <a:off x="4194044" y="1011945"/>
          <a:ext cx="6912495" cy="446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421889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3761</TotalTime>
  <Words>849</Words>
  <Application>Microsoft Office PowerPoint</Application>
  <PresentationFormat>Widescreen</PresentationFormat>
  <Paragraphs>151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Garamond</vt:lpstr>
      <vt:lpstr>Wingdings</vt:lpstr>
      <vt:lpstr>Organic</vt:lpstr>
      <vt:lpstr>How to present a Research Paper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Paper Summarization</dc:title>
  <dc:creator>M. Sohel Rahman</dc:creator>
  <cp:lastModifiedBy>Sara Nowreen</cp:lastModifiedBy>
  <cp:revision>146</cp:revision>
  <dcterms:created xsi:type="dcterms:W3CDTF">2019-09-27T16:20:15Z</dcterms:created>
  <dcterms:modified xsi:type="dcterms:W3CDTF">2023-02-08T07:07:31Z</dcterms:modified>
</cp:coreProperties>
</file>